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7"/>
  </p:sldMasterIdLst>
  <p:notesMasterIdLst>
    <p:notesMasterId r:id="rId25"/>
  </p:notesMasterIdLst>
  <p:sldIdLst>
    <p:sldId id="304" r:id="rId8"/>
    <p:sldId id="280" r:id="rId9"/>
    <p:sldId id="282" r:id="rId10"/>
    <p:sldId id="325" r:id="rId11"/>
    <p:sldId id="328" r:id="rId12"/>
    <p:sldId id="324" r:id="rId13"/>
    <p:sldId id="330" r:id="rId14"/>
    <p:sldId id="345" r:id="rId15"/>
    <p:sldId id="334" r:id="rId16"/>
    <p:sldId id="365" r:id="rId17"/>
    <p:sldId id="347" r:id="rId18"/>
    <p:sldId id="343" r:id="rId19"/>
    <p:sldId id="360" r:id="rId20"/>
    <p:sldId id="329" r:id="rId21"/>
    <p:sldId id="362" r:id="rId22"/>
    <p:sldId id="363" r:id="rId23"/>
    <p:sldId id="36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4E85159-EB74-E5FE-B3D3-27A7FD18AB3B}" name="Torie Brooks" initials="TB" userId="S::torie.brooks@goaa.org::4d4b29a1-5ad7-477d-b2d6-bfc66bd5d7b3" providerId="AD"/>
  <p188:author id="{94560F65-A02E-3063-9365-A970A558F6EB}" name="Max Marble" initials="MM" userId="S::max.marble@goaa.org::910b6507-516d-44b6-840e-f3d860f9e195" providerId="AD"/>
  <p188:author id="{D638DBCF-CA9A-667A-4DD0-C8D4B19F7151}" name="Scott Shedek" initials="SS" userId="S::scott.shedek@goaa.org::b74ca327-ebb6-4d24-b102-a3a71108d5e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7780"/>
    <a:srgbClr val="1C818C"/>
    <a:srgbClr val="EF9600"/>
    <a:srgbClr val="EE9721"/>
    <a:srgbClr val="B9B9B9"/>
    <a:srgbClr val="98DBCE"/>
    <a:srgbClr val="FFFFFF"/>
    <a:srgbClr val="007A99"/>
    <a:srgbClr val="004F71"/>
    <a:srgbClr val="FEBE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764" autoAdjust="0"/>
    <p:restoredTop sz="87587" autoAdjust="0"/>
  </p:normalViewPr>
  <p:slideViewPr>
    <p:cSldViewPr snapToGrid="0">
      <p:cViewPr varScale="1">
        <p:scale>
          <a:sx n="63" d="100"/>
          <a:sy n="63" d="100"/>
        </p:scale>
        <p:origin x="1434"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1.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viewProps" Target="viewProps.xml"/><Relationship Id="rId30"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0DE7D1-2965-4FCB-A4BD-1D14E86C9580}"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lang="en-US"/>
        </a:p>
      </dgm:t>
    </dgm:pt>
    <dgm:pt modelId="{95C81930-1521-403A-9D4E-B9DB37F3A177}">
      <dgm:prSet phldrT="[Text]" custT="1"/>
      <dgm:spPr/>
      <dgm:t>
        <a:bodyPr/>
        <a:lstStyle/>
        <a:p>
          <a:r>
            <a:rPr lang="en-US" sz="2200" dirty="0"/>
            <a:t>Owner                           </a:t>
          </a:r>
          <a:r>
            <a:rPr lang="en-US" sz="1600" dirty="0"/>
            <a:t>Greater Orlando Aviation Authority </a:t>
          </a:r>
        </a:p>
      </dgm:t>
    </dgm:pt>
    <dgm:pt modelId="{4C9839F8-9CFE-4E19-831C-103F69F42B0D}" type="parTrans" cxnId="{E3793C9B-0E39-49A3-92AE-8F83DE452215}">
      <dgm:prSet/>
      <dgm:spPr/>
      <dgm:t>
        <a:bodyPr/>
        <a:lstStyle/>
        <a:p>
          <a:endParaRPr lang="en-US"/>
        </a:p>
      </dgm:t>
    </dgm:pt>
    <dgm:pt modelId="{BAEB4779-5C29-4EE0-974E-6F1CA4F09792}" type="sibTrans" cxnId="{E3793C9B-0E39-49A3-92AE-8F83DE452215}">
      <dgm:prSet/>
      <dgm:spPr/>
      <dgm:t>
        <a:bodyPr/>
        <a:lstStyle/>
        <a:p>
          <a:endParaRPr lang="en-US"/>
        </a:p>
      </dgm:t>
    </dgm:pt>
    <dgm:pt modelId="{98B199D1-874D-4173-ABD1-B99CB0027C88}" type="asst">
      <dgm:prSet phldrT="[Text]" custT="1"/>
      <dgm:spPr/>
      <dgm:t>
        <a:bodyPr/>
        <a:lstStyle/>
        <a:p>
          <a:r>
            <a:rPr lang="en-US" sz="1600" dirty="0"/>
            <a:t>Kevin Wicks</a:t>
          </a:r>
        </a:p>
        <a:p>
          <a:r>
            <a:rPr lang="en-US" sz="1600" dirty="0"/>
            <a:t>Manager, Life Safety Systems</a:t>
          </a:r>
        </a:p>
        <a:p>
          <a:r>
            <a:rPr lang="en-US" sz="1200" dirty="0"/>
            <a:t>Authority Authorized Representative</a:t>
          </a:r>
        </a:p>
      </dgm:t>
    </dgm:pt>
    <dgm:pt modelId="{1FDA4192-D7E9-4052-AA6D-6CCE22C0E2A5}" type="parTrans" cxnId="{63790A62-0399-4755-A7E1-4C73545F1713}">
      <dgm:prSet/>
      <dgm:spPr/>
      <dgm:t>
        <a:bodyPr/>
        <a:lstStyle/>
        <a:p>
          <a:endParaRPr lang="en-US"/>
        </a:p>
      </dgm:t>
    </dgm:pt>
    <dgm:pt modelId="{D7CEA563-FD17-47C1-8CC5-6B295A21A8DC}" type="sibTrans" cxnId="{63790A62-0399-4755-A7E1-4C73545F1713}">
      <dgm:prSet/>
      <dgm:spPr/>
      <dgm:t>
        <a:bodyPr/>
        <a:lstStyle/>
        <a:p>
          <a:endParaRPr lang="en-US"/>
        </a:p>
      </dgm:t>
    </dgm:pt>
    <dgm:pt modelId="{1A0268E4-AFAA-4660-8C2A-8447409AA3F2}">
      <dgm:prSet phldrT="[Tex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600" dirty="0">
              <a:solidFill>
                <a:schemeClr val="bg1"/>
              </a:solidFill>
            </a:rPr>
            <a:t>Ken Moore                                       </a:t>
          </a:r>
          <a:r>
            <a:rPr lang="en-US" sz="1600" dirty="0"/>
            <a:t>Senior Purchasing Agent</a:t>
          </a:r>
        </a:p>
        <a:p>
          <a:pPr marL="0" lvl="0" defTabSz="933450">
            <a:lnSpc>
              <a:spcPct val="90000"/>
            </a:lnSpc>
            <a:spcBef>
              <a:spcPct val="0"/>
            </a:spcBef>
            <a:spcAft>
              <a:spcPct val="35000"/>
            </a:spcAft>
            <a:buNone/>
          </a:pPr>
          <a:endParaRPr lang="en-US" sz="1600" dirty="0"/>
        </a:p>
      </dgm:t>
    </dgm:pt>
    <dgm:pt modelId="{CD1B3E5C-0482-48CC-A487-5AF69B3D5452}" type="parTrans" cxnId="{5CD55FAC-43BB-47EF-8F12-4A29A4472F32}">
      <dgm:prSet/>
      <dgm:spPr/>
      <dgm:t>
        <a:bodyPr/>
        <a:lstStyle/>
        <a:p>
          <a:endParaRPr lang="en-US"/>
        </a:p>
      </dgm:t>
    </dgm:pt>
    <dgm:pt modelId="{9D914E98-81D2-4DE0-A8E0-08FD584445DB}" type="sibTrans" cxnId="{5CD55FAC-43BB-47EF-8F12-4A29A4472F32}">
      <dgm:prSet/>
      <dgm:spPr/>
      <dgm:t>
        <a:bodyPr/>
        <a:lstStyle/>
        <a:p>
          <a:endParaRPr lang="en-US"/>
        </a:p>
      </dgm:t>
    </dgm:pt>
    <dgm:pt modelId="{8CF5E269-CB3C-4000-B3B5-38438BA977A5}">
      <dgm:prSet phldrT="[Text]" custT="1"/>
      <dgm:spPr/>
      <dgm:t>
        <a:bodyPr/>
        <a:lstStyle/>
        <a:p>
          <a:r>
            <a:rPr lang="en-US" sz="1600" dirty="0"/>
            <a:t>Gabriel Sangiovanni, </a:t>
          </a:r>
          <a:r>
            <a:rPr lang="en-US" sz="1200" b="1" dirty="0"/>
            <a:t>NIGP-CPP, CPPB, FCCM, CCMA</a:t>
          </a:r>
          <a:endParaRPr lang="en-US" sz="1200" dirty="0"/>
        </a:p>
        <a:p>
          <a:r>
            <a:rPr lang="en-US" sz="1600" dirty="0"/>
            <a:t>Assistant Manager</a:t>
          </a:r>
        </a:p>
      </dgm:t>
    </dgm:pt>
    <dgm:pt modelId="{FC455138-2B7D-473A-BA7E-077063C8EE02}" type="parTrans" cxnId="{81BC4CE7-82DF-420C-80E1-35606CA3961D}">
      <dgm:prSet/>
      <dgm:spPr/>
      <dgm:t>
        <a:bodyPr/>
        <a:lstStyle/>
        <a:p>
          <a:endParaRPr lang="en-US"/>
        </a:p>
      </dgm:t>
    </dgm:pt>
    <dgm:pt modelId="{E8E88736-78C6-4325-BCCD-F33B079F98EA}" type="sibTrans" cxnId="{81BC4CE7-82DF-420C-80E1-35606CA3961D}">
      <dgm:prSet/>
      <dgm:spPr/>
      <dgm:t>
        <a:bodyPr/>
        <a:lstStyle/>
        <a:p>
          <a:endParaRPr lang="en-US"/>
        </a:p>
      </dgm:t>
    </dgm:pt>
    <dgm:pt modelId="{A9857DEE-4E94-4BAC-9B5C-992F135D1954}">
      <dgm:prSet phldrT="[Text]" custT="1"/>
      <dgm:spPr/>
      <dgm:t>
        <a:bodyPr/>
        <a:lstStyle/>
        <a:p>
          <a:r>
            <a:rPr lang="en-US" sz="1600" dirty="0"/>
            <a:t>Terrence Wright</a:t>
          </a:r>
          <a:br>
            <a:rPr lang="en-US" sz="1600" dirty="0"/>
          </a:br>
          <a:r>
            <a:rPr lang="en-US" sz="1600" dirty="0"/>
            <a:t>Senior Manager</a:t>
          </a:r>
        </a:p>
      </dgm:t>
    </dgm:pt>
    <dgm:pt modelId="{F33D8B30-CBA5-4E64-B27D-3267DE133807}" type="parTrans" cxnId="{662A4AF7-23C0-4CC1-9D6D-9E17BE6E9418}">
      <dgm:prSet/>
      <dgm:spPr/>
      <dgm:t>
        <a:bodyPr/>
        <a:lstStyle/>
        <a:p>
          <a:endParaRPr lang="en-US"/>
        </a:p>
      </dgm:t>
    </dgm:pt>
    <dgm:pt modelId="{BD736F43-6414-4302-93D2-BD7EFE6F256D}" type="sibTrans" cxnId="{662A4AF7-23C0-4CC1-9D6D-9E17BE6E9418}">
      <dgm:prSet/>
      <dgm:spPr/>
      <dgm:t>
        <a:bodyPr/>
        <a:lstStyle/>
        <a:p>
          <a:endParaRPr lang="en-US"/>
        </a:p>
      </dgm:t>
    </dgm:pt>
    <dgm:pt modelId="{4EB60118-3221-45C5-99E8-9D434C2491ED}" type="pres">
      <dgm:prSet presAssocID="{940DE7D1-2965-4FCB-A4BD-1D14E86C9580}" presName="hierChild1" presStyleCnt="0">
        <dgm:presLayoutVars>
          <dgm:orgChart val="1"/>
          <dgm:chPref val="1"/>
          <dgm:dir/>
          <dgm:animOne val="branch"/>
          <dgm:animLvl val="lvl"/>
          <dgm:resizeHandles/>
        </dgm:presLayoutVars>
      </dgm:prSet>
      <dgm:spPr/>
    </dgm:pt>
    <dgm:pt modelId="{7EF4F1F0-A9E7-48F6-944A-F27D71CD9D7C}" type="pres">
      <dgm:prSet presAssocID="{95C81930-1521-403A-9D4E-B9DB37F3A177}" presName="hierRoot1" presStyleCnt="0">
        <dgm:presLayoutVars>
          <dgm:hierBranch val="init"/>
        </dgm:presLayoutVars>
      </dgm:prSet>
      <dgm:spPr/>
    </dgm:pt>
    <dgm:pt modelId="{1D61FD87-DE73-4CC7-9CF5-C7C067CAE344}" type="pres">
      <dgm:prSet presAssocID="{95C81930-1521-403A-9D4E-B9DB37F3A177}" presName="rootComposite1" presStyleCnt="0"/>
      <dgm:spPr/>
    </dgm:pt>
    <dgm:pt modelId="{5E4D7F5F-D873-462C-B7B4-D0CE91C058A9}" type="pres">
      <dgm:prSet presAssocID="{95C81930-1521-403A-9D4E-B9DB37F3A177}" presName="rootText1" presStyleLbl="node0" presStyleIdx="0" presStyleCnt="1">
        <dgm:presLayoutVars>
          <dgm:chPref val="3"/>
        </dgm:presLayoutVars>
      </dgm:prSet>
      <dgm:spPr/>
    </dgm:pt>
    <dgm:pt modelId="{6197A274-FFEB-4D43-A06D-A2EDF2226589}" type="pres">
      <dgm:prSet presAssocID="{95C81930-1521-403A-9D4E-B9DB37F3A177}" presName="rootConnector1" presStyleLbl="node1" presStyleIdx="0" presStyleCnt="0"/>
      <dgm:spPr/>
    </dgm:pt>
    <dgm:pt modelId="{17421204-FFD7-4CE5-A32D-F8DB2BBD0344}" type="pres">
      <dgm:prSet presAssocID="{95C81930-1521-403A-9D4E-B9DB37F3A177}" presName="hierChild2" presStyleCnt="0"/>
      <dgm:spPr/>
    </dgm:pt>
    <dgm:pt modelId="{26626FA1-68EE-40CB-8E3B-5B9282E29B33}" type="pres">
      <dgm:prSet presAssocID="{CD1B3E5C-0482-48CC-A487-5AF69B3D5452}" presName="Name64" presStyleLbl="parChTrans1D2" presStyleIdx="0" presStyleCnt="4"/>
      <dgm:spPr/>
    </dgm:pt>
    <dgm:pt modelId="{C44AEC82-E97C-4323-98F3-170FD2B4D3C2}" type="pres">
      <dgm:prSet presAssocID="{1A0268E4-AFAA-4660-8C2A-8447409AA3F2}" presName="hierRoot2" presStyleCnt="0">
        <dgm:presLayoutVars>
          <dgm:hierBranch val="init"/>
        </dgm:presLayoutVars>
      </dgm:prSet>
      <dgm:spPr/>
    </dgm:pt>
    <dgm:pt modelId="{072579B8-5E36-45E7-B08D-864FB603CBCD}" type="pres">
      <dgm:prSet presAssocID="{1A0268E4-AFAA-4660-8C2A-8447409AA3F2}" presName="rootComposite" presStyleCnt="0"/>
      <dgm:spPr/>
    </dgm:pt>
    <dgm:pt modelId="{4989ACDC-3B84-46A1-B358-C6F6ECECA9CC}" type="pres">
      <dgm:prSet presAssocID="{1A0268E4-AFAA-4660-8C2A-8447409AA3F2}" presName="rootText" presStyleLbl="node2" presStyleIdx="0" presStyleCnt="3">
        <dgm:presLayoutVars>
          <dgm:chPref val="3"/>
        </dgm:presLayoutVars>
      </dgm:prSet>
      <dgm:spPr/>
    </dgm:pt>
    <dgm:pt modelId="{1B66455A-3A1A-4443-9EB9-3C8A150EE7B9}" type="pres">
      <dgm:prSet presAssocID="{1A0268E4-AFAA-4660-8C2A-8447409AA3F2}" presName="rootConnector" presStyleLbl="node2" presStyleIdx="0" presStyleCnt="3"/>
      <dgm:spPr/>
    </dgm:pt>
    <dgm:pt modelId="{B9E04CE5-6576-4870-A059-0640920F5859}" type="pres">
      <dgm:prSet presAssocID="{1A0268E4-AFAA-4660-8C2A-8447409AA3F2}" presName="hierChild4" presStyleCnt="0"/>
      <dgm:spPr/>
    </dgm:pt>
    <dgm:pt modelId="{7F81F69E-7D87-40E9-83AE-E162986A154C}" type="pres">
      <dgm:prSet presAssocID="{1A0268E4-AFAA-4660-8C2A-8447409AA3F2}" presName="hierChild5" presStyleCnt="0"/>
      <dgm:spPr/>
    </dgm:pt>
    <dgm:pt modelId="{32C55F3E-F9BB-47A3-A789-6A86106AEA1B}" type="pres">
      <dgm:prSet presAssocID="{FC455138-2B7D-473A-BA7E-077063C8EE02}" presName="Name64" presStyleLbl="parChTrans1D2" presStyleIdx="1" presStyleCnt="4"/>
      <dgm:spPr/>
    </dgm:pt>
    <dgm:pt modelId="{5EE3CFE5-0B82-4C94-9D69-7CACA7089D94}" type="pres">
      <dgm:prSet presAssocID="{8CF5E269-CB3C-4000-B3B5-38438BA977A5}" presName="hierRoot2" presStyleCnt="0">
        <dgm:presLayoutVars>
          <dgm:hierBranch val="init"/>
        </dgm:presLayoutVars>
      </dgm:prSet>
      <dgm:spPr/>
    </dgm:pt>
    <dgm:pt modelId="{02CCA90F-1E83-42E6-B3B8-6F533DEEAC67}" type="pres">
      <dgm:prSet presAssocID="{8CF5E269-CB3C-4000-B3B5-38438BA977A5}" presName="rootComposite" presStyleCnt="0"/>
      <dgm:spPr/>
    </dgm:pt>
    <dgm:pt modelId="{6BE9678D-40B3-44B3-AD6E-337103952197}" type="pres">
      <dgm:prSet presAssocID="{8CF5E269-CB3C-4000-B3B5-38438BA977A5}" presName="rootText" presStyleLbl="node2" presStyleIdx="1" presStyleCnt="3">
        <dgm:presLayoutVars>
          <dgm:chPref val="3"/>
        </dgm:presLayoutVars>
      </dgm:prSet>
      <dgm:spPr/>
    </dgm:pt>
    <dgm:pt modelId="{D934C143-E814-46FD-90D3-626871CF081E}" type="pres">
      <dgm:prSet presAssocID="{8CF5E269-CB3C-4000-B3B5-38438BA977A5}" presName="rootConnector" presStyleLbl="node2" presStyleIdx="1" presStyleCnt="3"/>
      <dgm:spPr/>
    </dgm:pt>
    <dgm:pt modelId="{147D6F45-9D05-4446-B84B-C95F62206092}" type="pres">
      <dgm:prSet presAssocID="{8CF5E269-CB3C-4000-B3B5-38438BA977A5}" presName="hierChild4" presStyleCnt="0"/>
      <dgm:spPr/>
    </dgm:pt>
    <dgm:pt modelId="{F3FB3BA6-AC7F-4410-960D-218F05C3A1EE}" type="pres">
      <dgm:prSet presAssocID="{8CF5E269-CB3C-4000-B3B5-38438BA977A5}" presName="hierChild5" presStyleCnt="0"/>
      <dgm:spPr/>
    </dgm:pt>
    <dgm:pt modelId="{391813FF-9F96-4AB5-8283-A6D2A8A41C26}" type="pres">
      <dgm:prSet presAssocID="{F33D8B30-CBA5-4E64-B27D-3267DE133807}" presName="Name64" presStyleLbl="parChTrans1D2" presStyleIdx="2" presStyleCnt="4"/>
      <dgm:spPr/>
    </dgm:pt>
    <dgm:pt modelId="{DA1A233A-85D1-4811-9212-239AC82DD282}" type="pres">
      <dgm:prSet presAssocID="{A9857DEE-4E94-4BAC-9B5C-992F135D1954}" presName="hierRoot2" presStyleCnt="0">
        <dgm:presLayoutVars>
          <dgm:hierBranch val="init"/>
        </dgm:presLayoutVars>
      </dgm:prSet>
      <dgm:spPr/>
    </dgm:pt>
    <dgm:pt modelId="{DBCB98BE-C3A3-4561-96B2-0F7520A1066C}" type="pres">
      <dgm:prSet presAssocID="{A9857DEE-4E94-4BAC-9B5C-992F135D1954}" presName="rootComposite" presStyleCnt="0"/>
      <dgm:spPr/>
    </dgm:pt>
    <dgm:pt modelId="{13690C8A-A8DA-47F4-99EA-A53D0268F082}" type="pres">
      <dgm:prSet presAssocID="{A9857DEE-4E94-4BAC-9B5C-992F135D1954}" presName="rootText" presStyleLbl="node2" presStyleIdx="2" presStyleCnt="3" custLinFactNeighborY="4063">
        <dgm:presLayoutVars>
          <dgm:chPref val="3"/>
        </dgm:presLayoutVars>
      </dgm:prSet>
      <dgm:spPr/>
    </dgm:pt>
    <dgm:pt modelId="{2B4C29E5-51D5-4B2B-B3C6-306A60C0F8DB}" type="pres">
      <dgm:prSet presAssocID="{A9857DEE-4E94-4BAC-9B5C-992F135D1954}" presName="rootConnector" presStyleLbl="node2" presStyleIdx="2" presStyleCnt="3"/>
      <dgm:spPr/>
    </dgm:pt>
    <dgm:pt modelId="{9BA1E481-37DD-4BB3-83BB-4E35DEF8E296}" type="pres">
      <dgm:prSet presAssocID="{A9857DEE-4E94-4BAC-9B5C-992F135D1954}" presName="hierChild4" presStyleCnt="0"/>
      <dgm:spPr/>
    </dgm:pt>
    <dgm:pt modelId="{EBABBD96-911C-4A28-9022-D3A4E9AE4462}" type="pres">
      <dgm:prSet presAssocID="{A9857DEE-4E94-4BAC-9B5C-992F135D1954}" presName="hierChild5" presStyleCnt="0"/>
      <dgm:spPr/>
    </dgm:pt>
    <dgm:pt modelId="{9F3E98BB-A585-440B-B6C3-B2A1EED6F0FA}" type="pres">
      <dgm:prSet presAssocID="{95C81930-1521-403A-9D4E-B9DB37F3A177}" presName="hierChild3" presStyleCnt="0"/>
      <dgm:spPr/>
    </dgm:pt>
    <dgm:pt modelId="{CB7464E2-28D4-418B-8671-6DFF4F701345}" type="pres">
      <dgm:prSet presAssocID="{1FDA4192-D7E9-4052-AA6D-6CCE22C0E2A5}" presName="Name115" presStyleLbl="parChTrans1D2" presStyleIdx="3" presStyleCnt="4"/>
      <dgm:spPr/>
    </dgm:pt>
    <dgm:pt modelId="{FEFAFB83-9E99-43EA-805E-CF0B69FA308C}" type="pres">
      <dgm:prSet presAssocID="{98B199D1-874D-4173-ABD1-B99CB0027C88}" presName="hierRoot3" presStyleCnt="0">
        <dgm:presLayoutVars>
          <dgm:hierBranch val="init"/>
        </dgm:presLayoutVars>
      </dgm:prSet>
      <dgm:spPr/>
    </dgm:pt>
    <dgm:pt modelId="{1F1D5AC7-E29D-4CCA-9459-2ABA23A3EAB0}" type="pres">
      <dgm:prSet presAssocID="{98B199D1-874D-4173-ABD1-B99CB0027C88}" presName="rootComposite3" presStyleCnt="0"/>
      <dgm:spPr/>
    </dgm:pt>
    <dgm:pt modelId="{BF5AD928-D0B7-4779-925F-C70D63587915}" type="pres">
      <dgm:prSet presAssocID="{98B199D1-874D-4173-ABD1-B99CB0027C88}" presName="rootText3" presStyleLbl="asst1" presStyleIdx="0" presStyleCnt="1" custScaleX="107837" custScaleY="145654">
        <dgm:presLayoutVars>
          <dgm:chPref val="3"/>
        </dgm:presLayoutVars>
      </dgm:prSet>
      <dgm:spPr/>
    </dgm:pt>
    <dgm:pt modelId="{D6B6749A-1A82-4516-BBE5-C89BEEAA6303}" type="pres">
      <dgm:prSet presAssocID="{98B199D1-874D-4173-ABD1-B99CB0027C88}" presName="rootConnector3" presStyleLbl="asst1" presStyleIdx="0" presStyleCnt="1"/>
      <dgm:spPr/>
    </dgm:pt>
    <dgm:pt modelId="{E4B2A84C-2583-46CB-8552-5377BCFA94B3}" type="pres">
      <dgm:prSet presAssocID="{98B199D1-874D-4173-ABD1-B99CB0027C88}" presName="hierChild6" presStyleCnt="0"/>
      <dgm:spPr/>
    </dgm:pt>
    <dgm:pt modelId="{43A9EDB6-9F2C-49FB-9ECF-7F546C34B5D1}" type="pres">
      <dgm:prSet presAssocID="{98B199D1-874D-4173-ABD1-B99CB0027C88}" presName="hierChild7" presStyleCnt="0"/>
      <dgm:spPr/>
    </dgm:pt>
  </dgm:ptLst>
  <dgm:cxnLst>
    <dgm:cxn modelId="{43455815-6989-421A-8527-22600623081F}" type="presOf" srcId="{940DE7D1-2965-4FCB-A4BD-1D14E86C9580}" destId="{4EB60118-3221-45C5-99E8-9D434C2491ED}" srcOrd="0" destOrd="0" presId="urn:microsoft.com/office/officeart/2009/3/layout/HorizontalOrganizationChart"/>
    <dgm:cxn modelId="{C42E8435-559C-4E5D-A738-7FE37683EFCD}" type="presOf" srcId="{95C81930-1521-403A-9D4E-B9DB37F3A177}" destId="{6197A274-FFEB-4D43-A06D-A2EDF2226589}" srcOrd="1" destOrd="0" presId="urn:microsoft.com/office/officeart/2009/3/layout/HorizontalOrganizationChart"/>
    <dgm:cxn modelId="{9F99425D-6083-4173-A0C6-5746A6712AD0}" type="presOf" srcId="{A9857DEE-4E94-4BAC-9B5C-992F135D1954}" destId="{2B4C29E5-51D5-4B2B-B3C6-306A60C0F8DB}" srcOrd="1" destOrd="0" presId="urn:microsoft.com/office/officeart/2009/3/layout/HorizontalOrganizationChart"/>
    <dgm:cxn modelId="{63790A62-0399-4755-A7E1-4C73545F1713}" srcId="{95C81930-1521-403A-9D4E-B9DB37F3A177}" destId="{98B199D1-874D-4173-ABD1-B99CB0027C88}" srcOrd="0" destOrd="0" parTransId="{1FDA4192-D7E9-4052-AA6D-6CCE22C0E2A5}" sibTransId="{D7CEA563-FD17-47C1-8CC5-6B295A21A8DC}"/>
    <dgm:cxn modelId="{A86C6D4F-44F4-4DBA-A050-D6B05D4C1AB9}" type="presOf" srcId="{FC455138-2B7D-473A-BA7E-077063C8EE02}" destId="{32C55F3E-F9BB-47A3-A789-6A86106AEA1B}" srcOrd="0" destOrd="0" presId="urn:microsoft.com/office/officeart/2009/3/layout/HorizontalOrganizationChart"/>
    <dgm:cxn modelId="{B19B9D82-6D79-4B43-BCD3-621697D4BD10}" type="presOf" srcId="{A9857DEE-4E94-4BAC-9B5C-992F135D1954}" destId="{13690C8A-A8DA-47F4-99EA-A53D0268F082}" srcOrd="0" destOrd="0" presId="urn:microsoft.com/office/officeart/2009/3/layout/HorizontalOrganizationChart"/>
    <dgm:cxn modelId="{FBE0A482-54F3-4567-B90D-7D6A0A6D69E2}" type="presOf" srcId="{1A0268E4-AFAA-4660-8C2A-8447409AA3F2}" destId="{4989ACDC-3B84-46A1-B358-C6F6ECECA9CC}" srcOrd="0" destOrd="0" presId="urn:microsoft.com/office/officeart/2009/3/layout/HorizontalOrganizationChart"/>
    <dgm:cxn modelId="{26601E83-350F-4D58-B481-6B22341A3572}" type="presOf" srcId="{98B199D1-874D-4173-ABD1-B99CB0027C88}" destId="{D6B6749A-1A82-4516-BBE5-C89BEEAA6303}" srcOrd="1" destOrd="0" presId="urn:microsoft.com/office/officeart/2009/3/layout/HorizontalOrganizationChart"/>
    <dgm:cxn modelId="{4126179B-CFA2-482A-9977-7E8D6A4A9E2A}" type="presOf" srcId="{1FDA4192-D7E9-4052-AA6D-6CCE22C0E2A5}" destId="{CB7464E2-28D4-418B-8671-6DFF4F701345}" srcOrd="0" destOrd="0" presId="urn:microsoft.com/office/officeart/2009/3/layout/HorizontalOrganizationChart"/>
    <dgm:cxn modelId="{E3793C9B-0E39-49A3-92AE-8F83DE452215}" srcId="{940DE7D1-2965-4FCB-A4BD-1D14E86C9580}" destId="{95C81930-1521-403A-9D4E-B9DB37F3A177}" srcOrd="0" destOrd="0" parTransId="{4C9839F8-9CFE-4E19-831C-103F69F42B0D}" sibTransId="{BAEB4779-5C29-4EE0-974E-6F1CA4F09792}"/>
    <dgm:cxn modelId="{DBCDC69F-628D-40B3-A160-6A6A86C4B408}" type="presOf" srcId="{F33D8B30-CBA5-4E64-B27D-3267DE133807}" destId="{391813FF-9F96-4AB5-8283-A6D2A8A41C26}" srcOrd="0" destOrd="0" presId="urn:microsoft.com/office/officeart/2009/3/layout/HorizontalOrganizationChart"/>
    <dgm:cxn modelId="{5CD55FAC-43BB-47EF-8F12-4A29A4472F32}" srcId="{95C81930-1521-403A-9D4E-B9DB37F3A177}" destId="{1A0268E4-AFAA-4660-8C2A-8447409AA3F2}" srcOrd="1" destOrd="0" parTransId="{CD1B3E5C-0482-48CC-A487-5AF69B3D5452}" sibTransId="{9D914E98-81D2-4DE0-A8E0-08FD584445DB}"/>
    <dgm:cxn modelId="{3842C7BB-9CD9-410A-AC31-1585CCEF8CDC}" type="presOf" srcId="{CD1B3E5C-0482-48CC-A487-5AF69B3D5452}" destId="{26626FA1-68EE-40CB-8E3B-5B9282E29B33}" srcOrd="0" destOrd="0" presId="urn:microsoft.com/office/officeart/2009/3/layout/HorizontalOrganizationChart"/>
    <dgm:cxn modelId="{44A9DED4-B098-46E9-B76B-D3A53B45FC29}" type="presOf" srcId="{8CF5E269-CB3C-4000-B3B5-38438BA977A5}" destId="{6BE9678D-40B3-44B3-AD6E-337103952197}" srcOrd="0" destOrd="0" presId="urn:microsoft.com/office/officeart/2009/3/layout/HorizontalOrganizationChart"/>
    <dgm:cxn modelId="{E8559ADC-4F98-4882-ADF6-DD8BF8464A44}" type="presOf" srcId="{1A0268E4-AFAA-4660-8C2A-8447409AA3F2}" destId="{1B66455A-3A1A-4443-9EB9-3C8A150EE7B9}" srcOrd="1" destOrd="0" presId="urn:microsoft.com/office/officeart/2009/3/layout/HorizontalOrganizationChart"/>
    <dgm:cxn modelId="{81BC4CE7-82DF-420C-80E1-35606CA3961D}" srcId="{95C81930-1521-403A-9D4E-B9DB37F3A177}" destId="{8CF5E269-CB3C-4000-B3B5-38438BA977A5}" srcOrd="2" destOrd="0" parTransId="{FC455138-2B7D-473A-BA7E-077063C8EE02}" sibTransId="{E8E88736-78C6-4325-BCCD-F33B079F98EA}"/>
    <dgm:cxn modelId="{662A4AF7-23C0-4CC1-9D6D-9E17BE6E9418}" srcId="{95C81930-1521-403A-9D4E-B9DB37F3A177}" destId="{A9857DEE-4E94-4BAC-9B5C-992F135D1954}" srcOrd="3" destOrd="0" parTransId="{F33D8B30-CBA5-4E64-B27D-3267DE133807}" sibTransId="{BD736F43-6414-4302-93D2-BD7EFE6F256D}"/>
    <dgm:cxn modelId="{76741AF8-6D67-41FA-B4C9-42C75847A552}" type="presOf" srcId="{98B199D1-874D-4173-ABD1-B99CB0027C88}" destId="{BF5AD928-D0B7-4779-925F-C70D63587915}" srcOrd="0" destOrd="0" presId="urn:microsoft.com/office/officeart/2009/3/layout/HorizontalOrganizationChart"/>
    <dgm:cxn modelId="{E3EDA1FB-339A-401D-AAEB-FC8759695F0D}" type="presOf" srcId="{8CF5E269-CB3C-4000-B3B5-38438BA977A5}" destId="{D934C143-E814-46FD-90D3-626871CF081E}" srcOrd="1" destOrd="0" presId="urn:microsoft.com/office/officeart/2009/3/layout/HorizontalOrganizationChart"/>
    <dgm:cxn modelId="{E9000DFE-E692-458D-AB24-90EE26F8D8DA}" type="presOf" srcId="{95C81930-1521-403A-9D4E-B9DB37F3A177}" destId="{5E4D7F5F-D873-462C-B7B4-D0CE91C058A9}" srcOrd="0" destOrd="0" presId="urn:microsoft.com/office/officeart/2009/3/layout/HorizontalOrganizationChart"/>
    <dgm:cxn modelId="{1396FE46-EB61-49E6-8E41-4154A884F0C9}" type="presParOf" srcId="{4EB60118-3221-45C5-99E8-9D434C2491ED}" destId="{7EF4F1F0-A9E7-48F6-944A-F27D71CD9D7C}" srcOrd="0" destOrd="0" presId="urn:microsoft.com/office/officeart/2009/3/layout/HorizontalOrganizationChart"/>
    <dgm:cxn modelId="{5F6A2F33-C51C-4D13-B2F6-0320266256C4}" type="presParOf" srcId="{7EF4F1F0-A9E7-48F6-944A-F27D71CD9D7C}" destId="{1D61FD87-DE73-4CC7-9CF5-C7C067CAE344}" srcOrd="0" destOrd="0" presId="urn:microsoft.com/office/officeart/2009/3/layout/HorizontalOrganizationChart"/>
    <dgm:cxn modelId="{28306D16-4816-450C-8C1D-CB2442902AB6}" type="presParOf" srcId="{1D61FD87-DE73-4CC7-9CF5-C7C067CAE344}" destId="{5E4D7F5F-D873-462C-B7B4-D0CE91C058A9}" srcOrd="0" destOrd="0" presId="urn:microsoft.com/office/officeart/2009/3/layout/HorizontalOrganizationChart"/>
    <dgm:cxn modelId="{2CDED628-81EE-46DE-A4B2-16FB35C63682}" type="presParOf" srcId="{1D61FD87-DE73-4CC7-9CF5-C7C067CAE344}" destId="{6197A274-FFEB-4D43-A06D-A2EDF2226589}" srcOrd="1" destOrd="0" presId="urn:microsoft.com/office/officeart/2009/3/layout/HorizontalOrganizationChart"/>
    <dgm:cxn modelId="{92377158-91C6-40DA-B048-0F01293BD066}" type="presParOf" srcId="{7EF4F1F0-A9E7-48F6-944A-F27D71CD9D7C}" destId="{17421204-FFD7-4CE5-A32D-F8DB2BBD0344}" srcOrd="1" destOrd="0" presId="urn:microsoft.com/office/officeart/2009/3/layout/HorizontalOrganizationChart"/>
    <dgm:cxn modelId="{A1853304-3B9C-4450-AC20-95E7E67D0732}" type="presParOf" srcId="{17421204-FFD7-4CE5-A32D-F8DB2BBD0344}" destId="{26626FA1-68EE-40CB-8E3B-5B9282E29B33}" srcOrd="0" destOrd="0" presId="urn:microsoft.com/office/officeart/2009/3/layout/HorizontalOrganizationChart"/>
    <dgm:cxn modelId="{7E7C8B44-56EA-4769-9BCB-1BCAABE26FFA}" type="presParOf" srcId="{17421204-FFD7-4CE5-A32D-F8DB2BBD0344}" destId="{C44AEC82-E97C-4323-98F3-170FD2B4D3C2}" srcOrd="1" destOrd="0" presId="urn:microsoft.com/office/officeart/2009/3/layout/HorizontalOrganizationChart"/>
    <dgm:cxn modelId="{5AECCF66-2E76-40A3-BD60-12274A7D8183}" type="presParOf" srcId="{C44AEC82-E97C-4323-98F3-170FD2B4D3C2}" destId="{072579B8-5E36-45E7-B08D-864FB603CBCD}" srcOrd="0" destOrd="0" presId="urn:microsoft.com/office/officeart/2009/3/layout/HorizontalOrganizationChart"/>
    <dgm:cxn modelId="{E8F40ECE-2494-4667-926D-876BF2799275}" type="presParOf" srcId="{072579B8-5E36-45E7-B08D-864FB603CBCD}" destId="{4989ACDC-3B84-46A1-B358-C6F6ECECA9CC}" srcOrd="0" destOrd="0" presId="urn:microsoft.com/office/officeart/2009/3/layout/HorizontalOrganizationChart"/>
    <dgm:cxn modelId="{67604CE9-CC18-4451-B535-DB8DA887462F}" type="presParOf" srcId="{072579B8-5E36-45E7-B08D-864FB603CBCD}" destId="{1B66455A-3A1A-4443-9EB9-3C8A150EE7B9}" srcOrd="1" destOrd="0" presId="urn:microsoft.com/office/officeart/2009/3/layout/HorizontalOrganizationChart"/>
    <dgm:cxn modelId="{7759B136-1475-47BD-BEC3-DC3912A7D22F}" type="presParOf" srcId="{C44AEC82-E97C-4323-98F3-170FD2B4D3C2}" destId="{B9E04CE5-6576-4870-A059-0640920F5859}" srcOrd="1" destOrd="0" presId="urn:microsoft.com/office/officeart/2009/3/layout/HorizontalOrganizationChart"/>
    <dgm:cxn modelId="{3D2E1A50-18F6-46C6-BA6C-39F5D53D356A}" type="presParOf" srcId="{C44AEC82-E97C-4323-98F3-170FD2B4D3C2}" destId="{7F81F69E-7D87-40E9-83AE-E162986A154C}" srcOrd="2" destOrd="0" presId="urn:microsoft.com/office/officeart/2009/3/layout/HorizontalOrganizationChart"/>
    <dgm:cxn modelId="{44F45A3F-CC84-4057-9BA3-E98D025B6C3A}" type="presParOf" srcId="{17421204-FFD7-4CE5-A32D-F8DB2BBD0344}" destId="{32C55F3E-F9BB-47A3-A789-6A86106AEA1B}" srcOrd="2" destOrd="0" presId="urn:microsoft.com/office/officeart/2009/3/layout/HorizontalOrganizationChart"/>
    <dgm:cxn modelId="{DF8D880E-7561-4E92-9649-E60C1CAB75BF}" type="presParOf" srcId="{17421204-FFD7-4CE5-A32D-F8DB2BBD0344}" destId="{5EE3CFE5-0B82-4C94-9D69-7CACA7089D94}" srcOrd="3" destOrd="0" presId="urn:microsoft.com/office/officeart/2009/3/layout/HorizontalOrganizationChart"/>
    <dgm:cxn modelId="{55584561-8912-4308-A1B9-FDE77488D7EF}" type="presParOf" srcId="{5EE3CFE5-0B82-4C94-9D69-7CACA7089D94}" destId="{02CCA90F-1E83-42E6-B3B8-6F533DEEAC67}" srcOrd="0" destOrd="0" presId="urn:microsoft.com/office/officeart/2009/3/layout/HorizontalOrganizationChart"/>
    <dgm:cxn modelId="{5C711A59-BC06-4707-BBC0-AB77B36F2EC5}" type="presParOf" srcId="{02CCA90F-1E83-42E6-B3B8-6F533DEEAC67}" destId="{6BE9678D-40B3-44B3-AD6E-337103952197}" srcOrd="0" destOrd="0" presId="urn:microsoft.com/office/officeart/2009/3/layout/HorizontalOrganizationChart"/>
    <dgm:cxn modelId="{86651786-41BB-4725-BF4A-F0887DA4774B}" type="presParOf" srcId="{02CCA90F-1E83-42E6-B3B8-6F533DEEAC67}" destId="{D934C143-E814-46FD-90D3-626871CF081E}" srcOrd="1" destOrd="0" presId="urn:microsoft.com/office/officeart/2009/3/layout/HorizontalOrganizationChart"/>
    <dgm:cxn modelId="{90411757-DE9F-4840-9527-F96586B6A27C}" type="presParOf" srcId="{5EE3CFE5-0B82-4C94-9D69-7CACA7089D94}" destId="{147D6F45-9D05-4446-B84B-C95F62206092}" srcOrd="1" destOrd="0" presId="urn:microsoft.com/office/officeart/2009/3/layout/HorizontalOrganizationChart"/>
    <dgm:cxn modelId="{E91C45B4-177D-47A1-958A-BF81830426C8}" type="presParOf" srcId="{5EE3CFE5-0B82-4C94-9D69-7CACA7089D94}" destId="{F3FB3BA6-AC7F-4410-960D-218F05C3A1EE}" srcOrd="2" destOrd="0" presId="urn:microsoft.com/office/officeart/2009/3/layout/HorizontalOrganizationChart"/>
    <dgm:cxn modelId="{6CCBE589-A501-4A3A-8E33-10EFAA6A0F52}" type="presParOf" srcId="{17421204-FFD7-4CE5-A32D-F8DB2BBD0344}" destId="{391813FF-9F96-4AB5-8283-A6D2A8A41C26}" srcOrd="4" destOrd="0" presId="urn:microsoft.com/office/officeart/2009/3/layout/HorizontalOrganizationChart"/>
    <dgm:cxn modelId="{B98CF267-576D-43B7-87E1-59C6D8C3306E}" type="presParOf" srcId="{17421204-FFD7-4CE5-A32D-F8DB2BBD0344}" destId="{DA1A233A-85D1-4811-9212-239AC82DD282}" srcOrd="5" destOrd="0" presId="urn:microsoft.com/office/officeart/2009/3/layout/HorizontalOrganizationChart"/>
    <dgm:cxn modelId="{B64A59FD-169C-4BF9-A17C-80FEDD66DF05}" type="presParOf" srcId="{DA1A233A-85D1-4811-9212-239AC82DD282}" destId="{DBCB98BE-C3A3-4561-96B2-0F7520A1066C}" srcOrd="0" destOrd="0" presId="urn:microsoft.com/office/officeart/2009/3/layout/HorizontalOrganizationChart"/>
    <dgm:cxn modelId="{6F7F0742-1243-46AA-B476-3F2CFF25E6AB}" type="presParOf" srcId="{DBCB98BE-C3A3-4561-96B2-0F7520A1066C}" destId="{13690C8A-A8DA-47F4-99EA-A53D0268F082}" srcOrd="0" destOrd="0" presId="urn:microsoft.com/office/officeart/2009/3/layout/HorizontalOrganizationChart"/>
    <dgm:cxn modelId="{843682D5-8A57-44E7-800A-3083A41F9B89}" type="presParOf" srcId="{DBCB98BE-C3A3-4561-96B2-0F7520A1066C}" destId="{2B4C29E5-51D5-4B2B-B3C6-306A60C0F8DB}" srcOrd="1" destOrd="0" presId="urn:microsoft.com/office/officeart/2009/3/layout/HorizontalOrganizationChart"/>
    <dgm:cxn modelId="{2DAE09D9-172E-401F-A5BF-E5B4CBF4F876}" type="presParOf" srcId="{DA1A233A-85D1-4811-9212-239AC82DD282}" destId="{9BA1E481-37DD-4BB3-83BB-4E35DEF8E296}" srcOrd="1" destOrd="0" presId="urn:microsoft.com/office/officeart/2009/3/layout/HorizontalOrganizationChart"/>
    <dgm:cxn modelId="{B7B9F763-E140-4DFD-93B4-2217911AC967}" type="presParOf" srcId="{DA1A233A-85D1-4811-9212-239AC82DD282}" destId="{EBABBD96-911C-4A28-9022-D3A4E9AE4462}" srcOrd="2" destOrd="0" presId="urn:microsoft.com/office/officeart/2009/3/layout/HorizontalOrganizationChart"/>
    <dgm:cxn modelId="{FE728048-6C9E-456A-A3FD-F3DBAC9218D1}" type="presParOf" srcId="{7EF4F1F0-A9E7-48F6-944A-F27D71CD9D7C}" destId="{9F3E98BB-A585-440B-B6C3-B2A1EED6F0FA}" srcOrd="2" destOrd="0" presId="urn:microsoft.com/office/officeart/2009/3/layout/HorizontalOrganizationChart"/>
    <dgm:cxn modelId="{5A7D3F7D-11EF-49D2-939F-8BD5742515DE}" type="presParOf" srcId="{9F3E98BB-A585-440B-B6C3-B2A1EED6F0FA}" destId="{CB7464E2-28D4-418B-8671-6DFF4F701345}" srcOrd="0" destOrd="0" presId="urn:microsoft.com/office/officeart/2009/3/layout/HorizontalOrganizationChart"/>
    <dgm:cxn modelId="{4DEC8AC2-8911-450F-9C1E-8BA3EF82A7C1}" type="presParOf" srcId="{9F3E98BB-A585-440B-B6C3-B2A1EED6F0FA}" destId="{FEFAFB83-9E99-43EA-805E-CF0B69FA308C}" srcOrd="1" destOrd="0" presId="urn:microsoft.com/office/officeart/2009/3/layout/HorizontalOrganizationChart"/>
    <dgm:cxn modelId="{298D0A83-B666-4053-9DDF-327E32B6CF10}" type="presParOf" srcId="{FEFAFB83-9E99-43EA-805E-CF0B69FA308C}" destId="{1F1D5AC7-E29D-4CCA-9459-2ABA23A3EAB0}" srcOrd="0" destOrd="0" presId="urn:microsoft.com/office/officeart/2009/3/layout/HorizontalOrganizationChart"/>
    <dgm:cxn modelId="{A1FEB5E4-F651-4AEE-85D8-8994B43A51C3}" type="presParOf" srcId="{1F1D5AC7-E29D-4CCA-9459-2ABA23A3EAB0}" destId="{BF5AD928-D0B7-4779-925F-C70D63587915}" srcOrd="0" destOrd="0" presId="urn:microsoft.com/office/officeart/2009/3/layout/HorizontalOrganizationChart"/>
    <dgm:cxn modelId="{B59EA48C-5762-448D-9F8A-FBC669E54CE6}" type="presParOf" srcId="{1F1D5AC7-E29D-4CCA-9459-2ABA23A3EAB0}" destId="{D6B6749A-1A82-4516-BBE5-C89BEEAA6303}" srcOrd="1" destOrd="0" presId="urn:microsoft.com/office/officeart/2009/3/layout/HorizontalOrganizationChart"/>
    <dgm:cxn modelId="{A0141587-7A17-4B37-A9D4-2BF541AB6B2C}" type="presParOf" srcId="{FEFAFB83-9E99-43EA-805E-CF0B69FA308C}" destId="{E4B2A84C-2583-46CB-8552-5377BCFA94B3}" srcOrd="1" destOrd="0" presId="urn:microsoft.com/office/officeart/2009/3/layout/HorizontalOrganizationChart"/>
    <dgm:cxn modelId="{1EC2BCDD-D952-4632-AD9E-C752B3D548D3}" type="presParOf" srcId="{FEFAFB83-9E99-43EA-805E-CF0B69FA308C}" destId="{43A9EDB6-9F2C-49FB-9ECF-7F546C34B5D1}" srcOrd="2" destOrd="0" presId="urn:microsoft.com/office/officeart/2009/3/layout/Horizontal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7464E2-28D4-418B-8671-6DFF4F701345}">
      <dsp:nvSpPr>
        <dsp:cNvPr id="0" name=""/>
        <dsp:cNvSpPr/>
      </dsp:nvSpPr>
      <dsp:spPr>
        <a:xfrm>
          <a:off x="3320387" y="1403705"/>
          <a:ext cx="1995356" cy="168712"/>
        </a:xfrm>
        <a:custGeom>
          <a:avLst/>
          <a:gdLst/>
          <a:ahLst/>
          <a:cxnLst/>
          <a:rect l="0" t="0" r="0" b="0"/>
          <a:pathLst>
            <a:path>
              <a:moveTo>
                <a:pt x="0" y="168712"/>
              </a:moveTo>
              <a:lnTo>
                <a:pt x="1995356" y="168712"/>
              </a:lnTo>
              <a:lnTo>
                <a:pt x="1995356"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1813FF-9F96-4AB5-8283-A6D2A8A41C26}">
      <dsp:nvSpPr>
        <dsp:cNvPr id="0" name=""/>
        <dsp:cNvSpPr/>
      </dsp:nvSpPr>
      <dsp:spPr>
        <a:xfrm>
          <a:off x="3320387" y="1572418"/>
          <a:ext cx="3990713" cy="1160759"/>
        </a:xfrm>
        <a:custGeom>
          <a:avLst/>
          <a:gdLst/>
          <a:ahLst/>
          <a:cxnLst/>
          <a:rect l="0" t="0" r="0" b="0"/>
          <a:pathLst>
            <a:path>
              <a:moveTo>
                <a:pt x="0" y="0"/>
              </a:moveTo>
              <a:lnTo>
                <a:pt x="3720773" y="0"/>
              </a:lnTo>
              <a:lnTo>
                <a:pt x="3720773" y="1160759"/>
              </a:lnTo>
              <a:lnTo>
                <a:pt x="3990713" y="116075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2C55F3E-F9BB-47A3-A789-6A86106AEA1B}">
      <dsp:nvSpPr>
        <dsp:cNvPr id="0" name=""/>
        <dsp:cNvSpPr/>
      </dsp:nvSpPr>
      <dsp:spPr>
        <a:xfrm>
          <a:off x="3320387" y="1526698"/>
          <a:ext cx="3990713" cy="91440"/>
        </a:xfrm>
        <a:custGeom>
          <a:avLst/>
          <a:gdLst/>
          <a:ahLst/>
          <a:cxnLst/>
          <a:rect l="0" t="0" r="0" b="0"/>
          <a:pathLst>
            <a:path>
              <a:moveTo>
                <a:pt x="0" y="45720"/>
              </a:moveTo>
              <a:lnTo>
                <a:pt x="3990713" y="45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6626FA1-68EE-40CB-8E3B-5B9282E29B33}">
      <dsp:nvSpPr>
        <dsp:cNvPr id="0" name=""/>
        <dsp:cNvSpPr/>
      </dsp:nvSpPr>
      <dsp:spPr>
        <a:xfrm>
          <a:off x="3320387" y="411675"/>
          <a:ext cx="3990713" cy="1160742"/>
        </a:xfrm>
        <a:custGeom>
          <a:avLst/>
          <a:gdLst/>
          <a:ahLst/>
          <a:cxnLst/>
          <a:rect l="0" t="0" r="0" b="0"/>
          <a:pathLst>
            <a:path>
              <a:moveTo>
                <a:pt x="0" y="1160742"/>
              </a:moveTo>
              <a:lnTo>
                <a:pt x="3720773" y="1160742"/>
              </a:lnTo>
              <a:lnTo>
                <a:pt x="3720773" y="0"/>
              </a:lnTo>
              <a:lnTo>
                <a:pt x="3990713"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E4D7F5F-D873-462C-B7B4-D0CE91C058A9}">
      <dsp:nvSpPr>
        <dsp:cNvPr id="0" name=""/>
        <dsp:cNvSpPr/>
      </dsp:nvSpPr>
      <dsp:spPr>
        <a:xfrm>
          <a:off x="620985" y="1160759"/>
          <a:ext cx="2699401" cy="82331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Owner                           </a:t>
          </a:r>
          <a:r>
            <a:rPr lang="en-US" sz="1600" kern="1200" dirty="0"/>
            <a:t>Greater Orlando Aviation Authority </a:t>
          </a:r>
        </a:p>
      </dsp:txBody>
      <dsp:txXfrm>
        <a:off x="620985" y="1160759"/>
        <a:ext cx="2699401" cy="823317"/>
      </dsp:txXfrm>
    </dsp:sp>
    <dsp:sp modelId="{4989ACDC-3B84-46A1-B358-C6F6ECECA9CC}">
      <dsp:nvSpPr>
        <dsp:cNvPr id="0" name=""/>
        <dsp:cNvSpPr/>
      </dsp:nvSpPr>
      <dsp:spPr>
        <a:xfrm>
          <a:off x="7311100" y="17"/>
          <a:ext cx="2699401" cy="82331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600" kern="1200" dirty="0">
              <a:solidFill>
                <a:schemeClr val="bg1"/>
              </a:solidFill>
            </a:rPr>
            <a:t>Ken Moore                                       </a:t>
          </a:r>
          <a:r>
            <a:rPr lang="en-US" sz="1600" kern="1200" dirty="0"/>
            <a:t>Senior Purchasing Agent</a:t>
          </a:r>
        </a:p>
        <a:p>
          <a:pPr marL="0" lvl="0" algn="ctr" defTabSz="933450">
            <a:lnSpc>
              <a:spcPct val="90000"/>
            </a:lnSpc>
            <a:spcBef>
              <a:spcPct val="0"/>
            </a:spcBef>
            <a:spcAft>
              <a:spcPct val="35000"/>
            </a:spcAft>
            <a:buNone/>
          </a:pPr>
          <a:endParaRPr lang="en-US" sz="1600" kern="1200" dirty="0"/>
        </a:p>
      </dsp:txBody>
      <dsp:txXfrm>
        <a:off x="7311100" y="17"/>
        <a:ext cx="2699401" cy="823317"/>
      </dsp:txXfrm>
    </dsp:sp>
    <dsp:sp modelId="{6BE9678D-40B3-44B3-AD6E-337103952197}">
      <dsp:nvSpPr>
        <dsp:cNvPr id="0" name=""/>
        <dsp:cNvSpPr/>
      </dsp:nvSpPr>
      <dsp:spPr>
        <a:xfrm>
          <a:off x="7311100" y="1160759"/>
          <a:ext cx="2699401" cy="82331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Gabriel Sangiovanni, </a:t>
          </a:r>
          <a:r>
            <a:rPr lang="en-US" sz="1200" b="1" kern="1200" dirty="0"/>
            <a:t>NIGP-CPP, CPPB, FCCM, CCMA</a:t>
          </a:r>
          <a:endParaRPr lang="en-US" sz="1200" kern="1200" dirty="0"/>
        </a:p>
        <a:p>
          <a:pPr marL="0" lvl="0" indent="0" algn="ctr" defTabSz="711200">
            <a:lnSpc>
              <a:spcPct val="90000"/>
            </a:lnSpc>
            <a:spcBef>
              <a:spcPct val="0"/>
            </a:spcBef>
            <a:spcAft>
              <a:spcPct val="35000"/>
            </a:spcAft>
            <a:buNone/>
          </a:pPr>
          <a:r>
            <a:rPr lang="en-US" sz="1600" kern="1200" dirty="0"/>
            <a:t>Assistant Manager</a:t>
          </a:r>
        </a:p>
      </dsp:txBody>
      <dsp:txXfrm>
        <a:off x="7311100" y="1160759"/>
        <a:ext cx="2699401" cy="823317"/>
      </dsp:txXfrm>
    </dsp:sp>
    <dsp:sp modelId="{13690C8A-A8DA-47F4-99EA-A53D0268F082}">
      <dsp:nvSpPr>
        <dsp:cNvPr id="0" name=""/>
        <dsp:cNvSpPr/>
      </dsp:nvSpPr>
      <dsp:spPr>
        <a:xfrm>
          <a:off x="7311100" y="2321519"/>
          <a:ext cx="2699401" cy="82331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Terrence Wright</a:t>
          </a:r>
          <a:br>
            <a:rPr lang="en-US" sz="1600" kern="1200" dirty="0"/>
          </a:br>
          <a:r>
            <a:rPr lang="en-US" sz="1600" kern="1200" dirty="0"/>
            <a:t>Senior Manager</a:t>
          </a:r>
        </a:p>
      </dsp:txBody>
      <dsp:txXfrm>
        <a:off x="7311100" y="2321519"/>
        <a:ext cx="2699401" cy="823317"/>
      </dsp:txXfrm>
    </dsp:sp>
    <dsp:sp modelId="{BF5AD928-D0B7-4779-925F-C70D63587915}">
      <dsp:nvSpPr>
        <dsp:cNvPr id="0" name=""/>
        <dsp:cNvSpPr/>
      </dsp:nvSpPr>
      <dsp:spPr>
        <a:xfrm>
          <a:off x="3860267" y="204511"/>
          <a:ext cx="2910953" cy="11991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Kevin Wicks</a:t>
          </a:r>
        </a:p>
        <a:p>
          <a:pPr marL="0" lvl="0" indent="0" algn="ctr" defTabSz="711200">
            <a:lnSpc>
              <a:spcPct val="90000"/>
            </a:lnSpc>
            <a:spcBef>
              <a:spcPct val="0"/>
            </a:spcBef>
            <a:spcAft>
              <a:spcPct val="35000"/>
            </a:spcAft>
            <a:buNone/>
          </a:pPr>
          <a:r>
            <a:rPr lang="en-US" sz="1600" kern="1200" dirty="0"/>
            <a:t>Manager, Life Safety Systems</a:t>
          </a:r>
        </a:p>
        <a:p>
          <a:pPr marL="0" lvl="0" indent="0" algn="ctr" defTabSz="711200">
            <a:lnSpc>
              <a:spcPct val="90000"/>
            </a:lnSpc>
            <a:spcBef>
              <a:spcPct val="0"/>
            </a:spcBef>
            <a:spcAft>
              <a:spcPct val="35000"/>
            </a:spcAft>
            <a:buNone/>
          </a:pPr>
          <a:r>
            <a:rPr lang="en-US" sz="1200" kern="1200" dirty="0"/>
            <a:t>Authority Authorized Representative</a:t>
          </a:r>
        </a:p>
      </dsp:txBody>
      <dsp:txXfrm>
        <a:off x="3860267" y="204511"/>
        <a:ext cx="2910953" cy="1199194"/>
      </dsp:txXfrm>
    </dsp:sp>
  </dsp:spTree>
</dsp:drawing>
</file>

<file path=ppt/diagrams/layout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EB9B77-75B1-4243-A43E-91F0EA91E290}" type="datetimeFigureOut">
              <a:rPr lang="en-US" smtClean="0"/>
              <a:t>7/31/2026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096B19-A48A-544E-A656-9950EE545CE8}" type="slidenum">
              <a:rPr lang="en-US" smtClean="0"/>
              <a:t>‹#›</a:t>
            </a:fld>
            <a:endParaRPr lang="en-US"/>
          </a:p>
        </p:txBody>
      </p:sp>
    </p:spTree>
    <p:extLst>
      <p:ext uri="{BB962C8B-B14F-4D97-AF65-F5344CB8AC3E}">
        <p14:creationId xmlns:p14="http://schemas.microsoft.com/office/powerpoint/2010/main" val="5740674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096B19-A48A-544E-A656-9950EE545CE8}" type="slidenum">
              <a:rPr lang="en-US" smtClean="0"/>
              <a:t>1</a:t>
            </a:fld>
            <a:endParaRPr lang="en-US"/>
          </a:p>
        </p:txBody>
      </p:sp>
    </p:spTree>
    <p:extLst>
      <p:ext uri="{BB962C8B-B14F-4D97-AF65-F5344CB8AC3E}">
        <p14:creationId xmlns:p14="http://schemas.microsoft.com/office/powerpoint/2010/main" val="27195716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096B19-A48A-544E-A656-9950EE545CE8}" type="slidenum">
              <a:rPr lang="en-US" smtClean="0"/>
              <a:t>11</a:t>
            </a:fld>
            <a:endParaRPr lang="en-US"/>
          </a:p>
        </p:txBody>
      </p:sp>
    </p:spTree>
    <p:extLst>
      <p:ext uri="{BB962C8B-B14F-4D97-AF65-F5344CB8AC3E}">
        <p14:creationId xmlns:p14="http://schemas.microsoft.com/office/powerpoint/2010/main" val="6190270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096B19-A48A-544E-A656-9950EE545CE8}" type="slidenum">
              <a:rPr lang="en-US" smtClean="0"/>
              <a:t>12</a:t>
            </a:fld>
            <a:endParaRPr lang="en-US"/>
          </a:p>
        </p:txBody>
      </p:sp>
    </p:spTree>
    <p:extLst>
      <p:ext uri="{BB962C8B-B14F-4D97-AF65-F5344CB8AC3E}">
        <p14:creationId xmlns:p14="http://schemas.microsoft.com/office/powerpoint/2010/main" val="15147167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FA2D9-E1D5-388E-1C31-808B745152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599744-D5E3-1DB4-F455-A3501091BB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74275C-EC78-3524-0702-5A177F6C58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6EE21D5-931D-6D76-2CF1-3B28632EFA43}"/>
              </a:ext>
            </a:extLst>
          </p:cNvPr>
          <p:cNvSpPr>
            <a:spLocks noGrp="1"/>
          </p:cNvSpPr>
          <p:nvPr>
            <p:ph type="sldNum" sz="quarter" idx="5"/>
          </p:nvPr>
        </p:nvSpPr>
        <p:spPr/>
        <p:txBody>
          <a:bodyPr/>
          <a:lstStyle/>
          <a:p>
            <a:fld id="{80096B19-A48A-544E-A656-9950EE545CE8}" type="slidenum">
              <a:rPr lang="en-US" smtClean="0"/>
              <a:t>13</a:t>
            </a:fld>
            <a:endParaRPr lang="en-US"/>
          </a:p>
        </p:txBody>
      </p:sp>
    </p:spTree>
    <p:extLst>
      <p:ext uri="{BB962C8B-B14F-4D97-AF65-F5344CB8AC3E}">
        <p14:creationId xmlns:p14="http://schemas.microsoft.com/office/powerpoint/2010/main" val="41731219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Submittal requirements are clearly indicated on </a:t>
            </a:r>
            <a:r>
              <a:rPr lang="en-US" dirty="0" err="1"/>
              <a:t>OpenGov</a:t>
            </a:r>
            <a:r>
              <a:rPr lang="en-US" dirty="0"/>
              <a:t> for electronic response submission. Response won’t be accessible by Authority staff until close of submittal deadline. Prime respondent can’t participate on other respondent’s response as sub-consultant.</a:t>
            </a:r>
          </a:p>
        </p:txBody>
      </p:sp>
      <p:sp>
        <p:nvSpPr>
          <p:cNvPr id="4" name="Slide Number Placeholder 3"/>
          <p:cNvSpPr>
            <a:spLocks noGrp="1"/>
          </p:cNvSpPr>
          <p:nvPr>
            <p:ph type="sldNum" sz="quarter" idx="5"/>
          </p:nvPr>
        </p:nvSpPr>
        <p:spPr/>
        <p:txBody>
          <a:bodyPr/>
          <a:lstStyle/>
          <a:p>
            <a:fld id="{80096B19-A48A-544E-A656-9950EE545CE8}" type="slidenum">
              <a:rPr lang="en-US" smtClean="0"/>
              <a:t>14</a:t>
            </a:fld>
            <a:endParaRPr lang="en-US"/>
          </a:p>
        </p:txBody>
      </p:sp>
    </p:spTree>
    <p:extLst>
      <p:ext uri="{BB962C8B-B14F-4D97-AF65-F5344CB8AC3E}">
        <p14:creationId xmlns:p14="http://schemas.microsoft.com/office/powerpoint/2010/main" val="30564883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096B19-A48A-544E-A656-9950EE545CE8}" type="slidenum">
              <a:rPr lang="en-US" smtClean="0"/>
              <a:t>15</a:t>
            </a:fld>
            <a:endParaRPr lang="en-US"/>
          </a:p>
        </p:txBody>
      </p:sp>
    </p:spTree>
    <p:extLst>
      <p:ext uri="{BB962C8B-B14F-4D97-AF65-F5344CB8AC3E}">
        <p14:creationId xmlns:p14="http://schemas.microsoft.com/office/powerpoint/2010/main" val="41376494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B13A4-91EC-F765-42B8-E8043C47A9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597B01-BA35-C150-F2D7-D337423E0D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5B08B4-7781-57D0-0DD9-CF4327B11B9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792DE1-486A-5B68-198F-105EC97B2C55}"/>
              </a:ext>
            </a:extLst>
          </p:cNvPr>
          <p:cNvSpPr>
            <a:spLocks noGrp="1"/>
          </p:cNvSpPr>
          <p:nvPr>
            <p:ph type="sldNum" sz="quarter" idx="5"/>
          </p:nvPr>
        </p:nvSpPr>
        <p:spPr/>
        <p:txBody>
          <a:bodyPr/>
          <a:lstStyle/>
          <a:p>
            <a:fld id="{80096B19-A48A-544E-A656-9950EE545CE8}" type="slidenum">
              <a:rPr lang="en-US" smtClean="0"/>
              <a:t>16</a:t>
            </a:fld>
            <a:endParaRPr lang="en-US"/>
          </a:p>
        </p:txBody>
      </p:sp>
    </p:spTree>
    <p:extLst>
      <p:ext uri="{BB962C8B-B14F-4D97-AF65-F5344CB8AC3E}">
        <p14:creationId xmlns:p14="http://schemas.microsoft.com/office/powerpoint/2010/main" val="593383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096B19-A48A-544E-A656-9950EE545CE8}" type="slidenum">
              <a:rPr lang="en-US" smtClean="0"/>
              <a:t>2</a:t>
            </a:fld>
            <a:endParaRPr lang="en-US"/>
          </a:p>
        </p:txBody>
      </p:sp>
    </p:spTree>
    <p:extLst>
      <p:ext uri="{BB962C8B-B14F-4D97-AF65-F5344CB8AC3E}">
        <p14:creationId xmlns:p14="http://schemas.microsoft.com/office/powerpoint/2010/main" val="33065398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096B19-A48A-544E-A656-9950EE545CE8}" type="slidenum">
              <a:rPr lang="en-US" smtClean="0"/>
              <a:t>3</a:t>
            </a:fld>
            <a:endParaRPr lang="en-US"/>
          </a:p>
        </p:txBody>
      </p:sp>
    </p:spTree>
    <p:extLst>
      <p:ext uri="{BB962C8B-B14F-4D97-AF65-F5344CB8AC3E}">
        <p14:creationId xmlns:p14="http://schemas.microsoft.com/office/powerpoint/2010/main" val="28772796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to </a:t>
            </a:r>
            <a:r>
              <a:rPr lang="en-US" dirty="0" err="1"/>
              <a:t>OpenGov</a:t>
            </a:r>
            <a:r>
              <a:rPr lang="en-US" dirty="0"/>
              <a:t> for everything </a:t>
            </a:r>
          </a:p>
        </p:txBody>
      </p:sp>
      <p:sp>
        <p:nvSpPr>
          <p:cNvPr id="4" name="Slide Number Placeholder 3"/>
          <p:cNvSpPr>
            <a:spLocks noGrp="1"/>
          </p:cNvSpPr>
          <p:nvPr>
            <p:ph type="sldNum" sz="quarter" idx="5"/>
          </p:nvPr>
        </p:nvSpPr>
        <p:spPr/>
        <p:txBody>
          <a:bodyPr/>
          <a:lstStyle/>
          <a:p>
            <a:fld id="{80096B19-A48A-544E-A656-9950EE545CE8}" type="slidenum">
              <a:rPr lang="en-US" smtClean="0"/>
              <a:t>4</a:t>
            </a:fld>
            <a:endParaRPr lang="en-US"/>
          </a:p>
        </p:txBody>
      </p:sp>
    </p:spTree>
    <p:extLst>
      <p:ext uri="{BB962C8B-B14F-4D97-AF65-F5344CB8AC3E}">
        <p14:creationId xmlns:p14="http://schemas.microsoft.com/office/powerpoint/2010/main" val="2835956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documents, response, pre-submittal presentation on </a:t>
            </a:r>
            <a:r>
              <a:rPr lang="en-US" dirty="0" err="1"/>
              <a:t>OpenGov</a:t>
            </a:r>
            <a:endParaRPr lang="en-US" dirty="0"/>
          </a:p>
        </p:txBody>
      </p:sp>
      <p:sp>
        <p:nvSpPr>
          <p:cNvPr id="4" name="Slide Number Placeholder 3"/>
          <p:cNvSpPr>
            <a:spLocks noGrp="1"/>
          </p:cNvSpPr>
          <p:nvPr>
            <p:ph type="sldNum" sz="quarter" idx="5"/>
          </p:nvPr>
        </p:nvSpPr>
        <p:spPr/>
        <p:txBody>
          <a:bodyPr/>
          <a:lstStyle/>
          <a:p>
            <a:fld id="{80096B19-A48A-544E-A656-9950EE545CE8}" type="slidenum">
              <a:rPr lang="en-US" smtClean="0"/>
              <a:t>5</a:t>
            </a:fld>
            <a:endParaRPr lang="en-US"/>
          </a:p>
        </p:txBody>
      </p:sp>
    </p:spTree>
    <p:extLst>
      <p:ext uri="{BB962C8B-B14F-4D97-AF65-F5344CB8AC3E}">
        <p14:creationId xmlns:p14="http://schemas.microsoft.com/office/powerpoint/2010/main" val="31299840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questions about solicitation submit through </a:t>
            </a:r>
            <a:r>
              <a:rPr lang="en-US" dirty="0" err="1"/>
              <a:t>OpenGov</a:t>
            </a:r>
            <a:r>
              <a:rPr lang="en-US" dirty="0"/>
              <a:t>; questions regarding Small Business program / participation email OSBD</a:t>
            </a:r>
          </a:p>
        </p:txBody>
      </p:sp>
      <p:sp>
        <p:nvSpPr>
          <p:cNvPr id="4" name="Slide Number Placeholder 3"/>
          <p:cNvSpPr>
            <a:spLocks noGrp="1"/>
          </p:cNvSpPr>
          <p:nvPr>
            <p:ph type="sldNum" sz="quarter" idx="5"/>
          </p:nvPr>
        </p:nvSpPr>
        <p:spPr/>
        <p:txBody>
          <a:bodyPr/>
          <a:lstStyle/>
          <a:p>
            <a:fld id="{80096B19-A48A-544E-A656-9950EE545CE8}" type="slidenum">
              <a:rPr lang="en-US" smtClean="0"/>
              <a:t>6</a:t>
            </a:fld>
            <a:endParaRPr lang="en-US"/>
          </a:p>
        </p:txBody>
      </p:sp>
    </p:spTree>
    <p:extLst>
      <p:ext uri="{BB962C8B-B14F-4D97-AF65-F5344CB8AC3E}">
        <p14:creationId xmlns:p14="http://schemas.microsoft.com/office/powerpoint/2010/main" val="17900080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096B19-A48A-544E-A656-9950EE545CE8}" type="slidenum">
              <a:rPr lang="en-US" smtClean="0"/>
              <a:t>7</a:t>
            </a:fld>
            <a:endParaRPr lang="en-US"/>
          </a:p>
        </p:txBody>
      </p:sp>
    </p:spTree>
    <p:extLst>
      <p:ext uri="{BB962C8B-B14F-4D97-AF65-F5344CB8AC3E}">
        <p14:creationId xmlns:p14="http://schemas.microsoft.com/office/powerpoint/2010/main" val="2365340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Vendor Questionnaire is RFSQ Response Submittal – make sure to complete response for all questions in each section as indicated. PDF document upload requirements noted.</a:t>
            </a:r>
          </a:p>
        </p:txBody>
      </p:sp>
      <p:sp>
        <p:nvSpPr>
          <p:cNvPr id="4" name="Slide Number Placeholder 3"/>
          <p:cNvSpPr>
            <a:spLocks noGrp="1"/>
          </p:cNvSpPr>
          <p:nvPr>
            <p:ph type="sldNum" sz="quarter" idx="5"/>
          </p:nvPr>
        </p:nvSpPr>
        <p:spPr/>
        <p:txBody>
          <a:bodyPr/>
          <a:lstStyle/>
          <a:p>
            <a:fld id="{80096B19-A48A-544E-A656-9950EE545CE8}" type="slidenum">
              <a:rPr lang="en-US" smtClean="0"/>
              <a:t>8</a:t>
            </a:fld>
            <a:endParaRPr lang="en-US"/>
          </a:p>
        </p:txBody>
      </p:sp>
    </p:spTree>
    <p:extLst>
      <p:ext uri="{BB962C8B-B14F-4D97-AF65-F5344CB8AC3E}">
        <p14:creationId xmlns:p14="http://schemas.microsoft.com/office/powerpoint/2010/main" val="41376494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096B19-A48A-544E-A656-9950EE545CE8}" type="slidenum">
              <a:rPr lang="en-US" smtClean="0"/>
              <a:t>9</a:t>
            </a:fld>
            <a:endParaRPr lang="en-US"/>
          </a:p>
        </p:txBody>
      </p:sp>
    </p:spTree>
    <p:extLst>
      <p:ext uri="{BB962C8B-B14F-4D97-AF65-F5344CB8AC3E}">
        <p14:creationId xmlns:p14="http://schemas.microsoft.com/office/powerpoint/2010/main" val="41781104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alphaModFix amt="20480"/>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042D8-F934-9F25-58F3-A4CE93A1FAD8}"/>
              </a:ext>
            </a:extLst>
          </p:cNvPr>
          <p:cNvSpPr>
            <a:spLocks noGrp="1"/>
          </p:cNvSpPr>
          <p:nvPr>
            <p:ph type="ctrTitle" hasCustomPrompt="1"/>
          </p:nvPr>
        </p:nvSpPr>
        <p:spPr>
          <a:xfrm>
            <a:off x="761427" y="1048359"/>
            <a:ext cx="9144000" cy="2387600"/>
          </a:xfrm>
        </p:spPr>
        <p:txBody>
          <a:bodyPr anchor="b">
            <a:normAutofit/>
          </a:bodyPr>
          <a:lstStyle>
            <a:lvl1pPr algn="l">
              <a:defRPr sz="4000" b="1">
                <a:solidFill>
                  <a:srgbClr val="004F71"/>
                </a:solidFill>
              </a:defRPr>
            </a:lvl1pPr>
          </a:lstStyle>
          <a:p>
            <a:r>
              <a:rPr lang="en-US"/>
              <a:t>Headline in dark blue </a:t>
            </a:r>
            <a:br>
              <a:rPr lang="en-US"/>
            </a:br>
            <a:r>
              <a:rPr lang="en-US"/>
              <a:t>40pt or larger</a:t>
            </a:r>
          </a:p>
        </p:txBody>
      </p:sp>
      <p:sp>
        <p:nvSpPr>
          <p:cNvPr id="3" name="Subtitle 2">
            <a:extLst>
              <a:ext uri="{FF2B5EF4-FFF2-40B4-BE49-F238E27FC236}">
                <a16:creationId xmlns:a16="http://schemas.microsoft.com/office/drawing/2014/main" id="{525A2285-BC0E-B10D-6264-369B737339DE}"/>
              </a:ext>
            </a:extLst>
          </p:cNvPr>
          <p:cNvSpPr>
            <a:spLocks noGrp="1"/>
          </p:cNvSpPr>
          <p:nvPr>
            <p:ph type="subTitle" idx="1"/>
          </p:nvPr>
        </p:nvSpPr>
        <p:spPr>
          <a:xfrm>
            <a:off x="764124" y="3443620"/>
            <a:ext cx="9144000" cy="1655762"/>
          </a:xfrm>
        </p:spPr>
        <p:txBody>
          <a:bodyPr/>
          <a:lstStyle>
            <a:lvl1pPr marL="0" indent="0" algn="l">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grpSp>
        <p:nvGrpSpPr>
          <p:cNvPr id="6" name="Group 5">
            <a:extLst>
              <a:ext uri="{FF2B5EF4-FFF2-40B4-BE49-F238E27FC236}">
                <a16:creationId xmlns:a16="http://schemas.microsoft.com/office/drawing/2014/main" id="{463FE359-9C38-1B7D-C670-6847F8C25B65}"/>
              </a:ext>
            </a:extLst>
          </p:cNvPr>
          <p:cNvGrpSpPr>
            <a:grpSpLocks noGrp="1" noUngrp="1" noRot="1" noMove="1" noResize="1"/>
          </p:cNvGrpSpPr>
          <p:nvPr userDrawn="1"/>
        </p:nvGrpSpPr>
        <p:grpSpPr>
          <a:xfrm>
            <a:off x="-8093" y="-51776"/>
            <a:ext cx="191388" cy="6967875"/>
            <a:chOff x="-1" y="-51776"/>
            <a:chExt cx="191388" cy="6967875"/>
          </a:xfrm>
        </p:grpSpPr>
        <p:sp>
          <p:nvSpPr>
            <p:cNvPr id="4" name="Rectangle 3">
              <a:extLst>
                <a:ext uri="{FF2B5EF4-FFF2-40B4-BE49-F238E27FC236}">
                  <a16:creationId xmlns:a16="http://schemas.microsoft.com/office/drawing/2014/main" id="{5AEC0693-CB8B-AEB3-BEDC-D6F19FC22E88}"/>
                </a:ext>
              </a:extLst>
            </p:cNvPr>
            <p:cNvSpPr>
              <a:spLocks noGrp="1" noRot="1" noMove="1" noResize="1" noEditPoints="1" noAdjustHandles="1" noChangeArrowheads="1" noChangeShapeType="1"/>
            </p:cNvSpPr>
            <p:nvPr userDrawn="1"/>
          </p:nvSpPr>
          <p:spPr>
            <a:xfrm>
              <a:off x="0" y="-51776"/>
              <a:ext cx="191387" cy="3429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9B16DB9-182B-6388-3631-0666529E0896}"/>
                </a:ext>
              </a:extLst>
            </p:cNvPr>
            <p:cNvSpPr>
              <a:spLocks noGrp="1" noRot="1" noMove="1" noResize="1" noEditPoints="1" noAdjustHandles="1" noChangeArrowheads="1" noChangeShapeType="1"/>
            </p:cNvSpPr>
            <p:nvPr userDrawn="1"/>
          </p:nvSpPr>
          <p:spPr>
            <a:xfrm>
              <a:off x="-1" y="3487099"/>
              <a:ext cx="191387" cy="3429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Picture 7">
            <a:extLst>
              <a:ext uri="{FF2B5EF4-FFF2-40B4-BE49-F238E27FC236}">
                <a16:creationId xmlns:a16="http://schemas.microsoft.com/office/drawing/2014/main" id="{C46B1A16-AF4A-9970-D2A4-CA72D5B5625A}"/>
              </a:ext>
            </a:extLst>
          </p:cNvPr>
          <p:cNvPicPr>
            <a:picLocks noChangeAspect="1"/>
          </p:cNvPicPr>
          <p:nvPr userDrawn="1"/>
        </p:nvPicPr>
        <p:blipFill>
          <a:blip r:embed="rId3"/>
          <a:stretch>
            <a:fillRect/>
          </a:stretch>
        </p:blipFill>
        <p:spPr>
          <a:xfrm>
            <a:off x="4532127" y="6190593"/>
            <a:ext cx="4008941" cy="372259"/>
          </a:xfrm>
          <a:prstGeom prst="rect">
            <a:avLst/>
          </a:prstGeom>
        </p:spPr>
      </p:pic>
      <p:pic>
        <p:nvPicPr>
          <p:cNvPr id="11" name="Picture 10" descr="Orlando International Airport Call Letters |  MCO">
            <a:extLst>
              <a:ext uri="{FF2B5EF4-FFF2-40B4-BE49-F238E27FC236}">
                <a16:creationId xmlns:a16="http://schemas.microsoft.com/office/drawing/2014/main" id="{77A661AB-F816-21BC-B632-DA2E3C01F271}"/>
              </a:ext>
            </a:extLst>
          </p:cNvPr>
          <p:cNvPicPr>
            <a:picLocks noChangeAspect="1"/>
          </p:cNvPicPr>
          <p:nvPr userDrawn="1"/>
        </p:nvPicPr>
        <p:blipFill>
          <a:blip r:embed="rId4"/>
          <a:stretch>
            <a:fillRect/>
          </a:stretch>
        </p:blipFill>
        <p:spPr>
          <a:xfrm>
            <a:off x="254634" y="4554736"/>
            <a:ext cx="4358456" cy="2794333"/>
          </a:xfrm>
          <a:prstGeom prst="rect">
            <a:avLst/>
          </a:prstGeom>
        </p:spPr>
      </p:pic>
    </p:spTree>
    <p:extLst>
      <p:ext uri="{BB962C8B-B14F-4D97-AF65-F5344CB8AC3E}">
        <p14:creationId xmlns:p14="http://schemas.microsoft.com/office/powerpoint/2010/main" val="2072744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69A6868-5D88-D2CC-0608-C08EA749E2B9}"/>
              </a:ext>
            </a:extLst>
          </p:cNvPr>
          <p:cNvPicPr>
            <a:picLocks noChangeAspect="1"/>
          </p:cNvPicPr>
          <p:nvPr userDrawn="1"/>
        </p:nvPicPr>
        <p:blipFill>
          <a:blip r:embed="rId2">
            <a:alphaModFix amt="50000"/>
          </a:blip>
          <a:stretch>
            <a:fillRect/>
          </a:stretch>
        </p:blipFill>
        <p:spPr>
          <a:xfrm>
            <a:off x="8476866" y="4625111"/>
            <a:ext cx="3296034" cy="2300357"/>
          </a:xfrm>
          <a:prstGeom prst="rect">
            <a:avLst/>
          </a:prstGeom>
        </p:spPr>
      </p:pic>
      <p:sp>
        <p:nvSpPr>
          <p:cNvPr id="2" name="Title 1">
            <a:extLst>
              <a:ext uri="{FF2B5EF4-FFF2-40B4-BE49-F238E27FC236}">
                <a16:creationId xmlns:a16="http://schemas.microsoft.com/office/drawing/2014/main" id="{182AE011-817E-27A7-8B9C-5524132193C9}"/>
              </a:ext>
            </a:extLst>
          </p:cNvPr>
          <p:cNvSpPr>
            <a:spLocks noGrp="1"/>
          </p:cNvSpPr>
          <p:nvPr>
            <p:ph type="title" hasCustomPrompt="1"/>
          </p:nvPr>
        </p:nvSpPr>
        <p:spPr>
          <a:xfrm>
            <a:off x="838200" y="681037"/>
            <a:ext cx="10515600" cy="1009651"/>
          </a:xfrm>
        </p:spPr>
        <p:txBody>
          <a:bodyPr anchor="t">
            <a:normAutofit/>
          </a:bodyPr>
          <a:lstStyle>
            <a:lvl1pPr>
              <a:defRPr sz="3600"/>
            </a:lvl1pPr>
          </a:lstStyle>
          <a:p>
            <a:r>
              <a:rPr lang="en-US"/>
              <a:t>One column bullet layout</a:t>
            </a:r>
          </a:p>
        </p:txBody>
      </p:sp>
      <p:sp>
        <p:nvSpPr>
          <p:cNvPr id="5" name="Footer Placeholder 4">
            <a:extLst>
              <a:ext uri="{FF2B5EF4-FFF2-40B4-BE49-F238E27FC236}">
                <a16:creationId xmlns:a16="http://schemas.microsoft.com/office/drawing/2014/main" id="{94D5EF8B-289F-1082-2837-144D22F16F86}"/>
              </a:ext>
            </a:extLst>
          </p:cNvPr>
          <p:cNvSpPr>
            <a:spLocks noGrp="1"/>
          </p:cNvSpPr>
          <p:nvPr>
            <p:ph type="ftr" sz="quarter" idx="11"/>
          </p:nvPr>
        </p:nvSpPr>
        <p:spPr/>
        <p:txBody>
          <a:bodyPr/>
          <a:lstStyle/>
          <a:p>
            <a:r>
              <a:rPr lang="en-US"/>
              <a:t>February 14, 2025</a:t>
            </a:r>
          </a:p>
        </p:txBody>
      </p:sp>
      <p:sp>
        <p:nvSpPr>
          <p:cNvPr id="6" name="Slide Number Placeholder 5">
            <a:extLst>
              <a:ext uri="{FF2B5EF4-FFF2-40B4-BE49-F238E27FC236}">
                <a16:creationId xmlns:a16="http://schemas.microsoft.com/office/drawing/2014/main" id="{B8D0421E-EEDE-C3FD-320B-8025C234992E}"/>
              </a:ext>
            </a:extLst>
          </p:cNvPr>
          <p:cNvSpPr>
            <a:spLocks noGrp="1"/>
          </p:cNvSpPr>
          <p:nvPr>
            <p:ph type="sldNum" sz="quarter" idx="12"/>
          </p:nvPr>
        </p:nvSpPr>
        <p:spPr/>
        <p:txBody>
          <a:bodyPr/>
          <a:lstStyle/>
          <a:p>
            <a:fld id="{C1354A7E-0BC3-A640-8187-05F946131B65}" type="slidenum">
              <a:rPr lang="en-US" smtClean="0"/>
              <a:t>‹#›</a:t>
            </a:fld>
            <a:endParaRPr lang="en-US"/>
          </a:p>
        </p:txBody>
      </p:sp>
      <p:sp>
        <p:nvSpPr>
          <p:cNvPr id="13" name="Content Placeholder 2">
            <a:extLst>
              <a:ext uri="{FF2B5EF4-FFF2-40B4-BE49-F238E27FC236}">
                <a16:creationId xmlns:a16="http://schemas.microsoft.com/office/drawing/2014/main" id="{8802E604-74FE-BD19-C574-526C437DE772}"/>
              </a:ext>
            </a:extLst>
          </p:cNvPr>
          <p:cNvSpPr>
            <a:spLocks noGrp="1"/>
          </p:cNvSpPr>
          <p:nvPr>
            <p:ph idx="1" hasCustomPrompt="1"/>
          </p:nvPr>
        </p:nvSpPr>
        <p:spPr>
          <a:xfrm>
            <a:off x="838200" y="1718844"/>
            <a:ext cx="10515600" cy="3657490"/>
          </a:xfrm>
        </p:spPr>
        <p:txBody>
          <a:bodyPr/>
          <a:lstStyle>
            <a:lvl1pPr marL="285750" indent="-285750">
              <a:lnSpc>
                <a:spcPct val="150000"/>
              </a:lnSpc>
              <a:buClr>
                <a:schemeClr val="bg1"/>
              </a:buClr>
              <a:buFont typeface="Arial" panose="020B0604020202020204" pitchFamily="34" charset="0"/>
              <a:buChar char="•"/>
              <a:defRPr sz="2400" b="0" i="0">
                <a:solidFill>
                  <a:srgbClr val="6E7780"/>
                </a:solidFill>
                <a:latin typeface="+mn-lt"/>
                <a:cs typeface="Calibri" panose="020F0502020204030204" pitchFamily="34" charset="0"/>
              </a:defRPr>
            </a:lvl1pPr>
            <a:lvl2pPr>
              <a:lnSpc>
                <a:spcPct val="150000"/>
              </a:lnSpc>
              <a:buClr>
                <a:schemeClr val="tx2"/>
              </a:buClr>
              <a:defRPr sz="2000">
                <a:solidFill>
                  <a:srgbClr val="6E7780"/>
                </a:solidFill>
                <a:latin typeface="+mn-lt"/>
                <a:cs typeface="Calibri" panose="020F0502020204030204" pitchFamily="34" charset="0"/>
              </a:defRPr>
            </a:lvl2pPr>
            <a:lvl3pPr marL="1143000" indent="-228600">
              <a:lnSpc>
                <a:spcPct val="150000"/>
              </a:lnSpc>
              <a:buClr>
                <a:schemeClr val="accent4"/>
              </a:buClr>
              <a:buFont typeface="Arial" panose="020B0604020202020204" pitchFamily="34" charset="0"/>
              <a:buChar char="•"/>
              <a:defRPr sz="1800">
                <a:solidFill>
                  <a:srgbClr val="6E7780"/>
                </a:solidFill>
                <a:latin typeface="+mn-lt"/>
                <a:cs typeface="Calibri" panose="020F0502020204030204" pitchFamily="34" charset="0"/>
              </a:defRPr>
            </a:lvl3pPr>
            <a:lvl4pPr marL="1600200" indent="-228600">
              <a:lnSpc>
                <a:spcPct val="150000"/>
              </a:lnSpc>
              <a:buClr>
                <a:schemeClr val="accent2"/>
              </a:buClr>
              <a:buFont typeface="Arial" panose="020B0604020202020204" pitchFamily="34" charset="0"/>
              <a:buChar char="•"/>
              <a:defRPr sz="1600">
                <a:solidFill>
                  <a:srgbClr val="6E7780"/>
                </a:solidFill>
                <a:latin typeface="+mn-lt"/>
                <a:cs typeface="Calibri" panose="020F0502020204030204" pitchFamily="34" charset="0"/>
              </a:defRPr>
            </a:lvl4pPr>
            <a:lvl5pPr marL="2057400" indent="-228600">
              <a:lnSpc>
                <a:spcPct val="150000"/>
              </a:lnSpc>
              <a:buClr>
                <a:schemeClr val="accent5"/>
              </a:buClr>
              <a:buFont typeface="Arial" panose="020B0604020202020204" pitchFamily="34" charset="0"/>
              <a:buChar char="•"/>
              <a:defRPr sz="1600">
                <a:solidFill>
                  <a:srgbClr val="6E7780"/>
                </a:solidFill>
                <a:latin typeface="+mn-lt"/>
                <a:cs typeface="Calibri" panose="020F0502020204030204" pitchFamily="34" charset="0"/>
              </a:defRPr>
            </a:lvl5p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865561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AE011-817E-27A7-8B9C-5524132193C9}"/>
              </a:ext>
            </a:extLst>
          </p:cNvPr>
          <p:cNvSpPr>
            <a:spLocks noGrp="1"/>
          </p:cNvSpPr>
          <p:nvPr>
            <p:ph type="title" hasCustomPrompt="1"/>
          </p:nvPr>
        </p:nvSpPr>
        <p:spPr>
          <a:xfrm>
            <a:off x="838200" y="681037"/>
            <a:ext cx="10515600" cy="1009651"/>
          </a:xfrm>
        </p:spPr>
        <p:txBody>
          <a:bodyPr anchor="t">
            <a:normAutofit/>
          </a:bodyPr>
          <a:lstStyle>
            <a:lvl1pPr>
              <a:defRPr sz="3600"/>
            </a:lvl1pPr>
          </a:lstStyle>
          <a:p>
            <a:r>
              <a:rPr lang="en-US"/>
              <a:t>2 column image layout</a:t>
            </a:r>
          </a:p>
        </p:txBody>
      </p:sp>
      <p:sp>
        <p:nvSpPr>
          <p:cNvPr id="5" name="Footer Placeholder 4">
            <a:extLst>
              <a:ext uri="{FF2B5EF4-FFF2-40B4-BE49-F238E27FC236}">
                <a16:creationId xmlns:a16="http://schemas.microsoft.com/office/drawing/2014/main" id="{94D5EF8B-289F-1082-2837-144D22F16F86}"/>
              </a:ext>
            </a:extLst>
          </p:cNvPr>
          <p:cNvSpPr>
            <a:spLocks noGrp="1"/>
          </p:cNvSpPr>
          <p:nvPr>
            <p:ph type="ftr" sz="quarter" idx="11"/>
          </p:nvPr>
        </p:nvSpPr>
        <p:spPr/>
        <p:txBody>
          <a:bodyPr/>
          <a:lstStyle/>
          <a:p>
            <a:r>
              <a:rPr lang="en-US"/>
              <a:t>February 14, 2025</a:t>
            </a:r>
          </a:p>
        </p:txBody>
      </p:sp>
      <p:sp>
        <p:nvSpPr>
          <p:cNvPr id="6" name="Slide Number Placeholder 5">
            <a:extLst>
              <a:ext uri="{FF2B5EF4-FFF2-40B4-BE49-F238E27FC236}">
                <a16:creationId xmlns:a16="http://schemas.microsoft.com/office/drawing/2014/main" id="{B8D0421E-EEDE-C3FD-320B-8025C234992E}"/>
              </a:ext>
            </a:extLst>
          </p:cNvPr>
          <p:cNvSpPr>
            <a:spLocks noGrp="1"/>
          </p:cNvSpPr>
          <p:nvPr>
            <p:ph type="sldNum" sz="quarter" idx="12"/>
          </p:nvPr>
        </p:nvSpPr>
        <p:spPr/>
        <p:txBody>
          <a:bodyPr/>
          <a:lstStyle/>
          <a:p>
            <a:fld id="{C1354A7E-0BC3-A640-8187-05F946131B65}" type="slidenum">
              <a:rPr lang="en-US" smtClean="0"/>
              <a:t>‹#›</a:t>
            </a:fld>
            <a:endParaRPr lang="en-US"/>
          </a:p>
        </p:txBody>
      </p:sp>
      <p:sp>
        <p:nvSpPr>
          <p:cNvPr id="4" name="Picture Placeholder 11">
            <a:extLst>
              <a:ext uri="{FF2B5EF4-FFF2-40B4-BE49-F238E27FC236}">
                <a16:creationId xmlns:a16="http://schemas.microsoft.com/office/drawing/2014/main" id="{CE187978-0222-578F-AFCD-3C1AAA5D05F9}"/>
              </a:ext>
            </a:extLst>
          </p:cNvPr>
          <p:cNvSpPr>
            <a:spLocks noGrp="1"/>
          </p:cNvSpPr>
          <p:nvPr>
            <p:ph type="pic" sz="quarter" idx="15"/>
          </p:nvPr>
        </p:nvSpPr>
        <p:spPr>
          <a:xfrm>
            <a:off x="6130520" y="1843175"/>
            <a:ext cx="5223280" cy="2584788"/>
          </a:xfrm>
          <a:solidFill>
            <a:schemeClr val="bg2"/>
          </a:solidFill>
        </p:spPr>
        <p:txBody>
          <a:bodyPr>
            <a:normAutofit/>
          </a:bodyPr>
          <a:lstStyle>
            <a:lvl1pPr>
              <a:defRPr sz="1800"/>
            </a:lvl1pPr>
          </a:lstStyle>
          <a:p>
            <a:r>
              <a:rPr lang="en-US"/>
              <a:t>Click icon to add picture</a:t>
            </a:r>
          </a:p>
        </p:txBody>
      </p:sp>
      <p:sp>
        <p:nvSpPr>
          <p:cNvPr id="17" name="Text Placeholder 3">
            <a:extLst>
              <a:ext uri="{FF2B5EF4-FFF2-40B4-BE49-F238E27FC236}">
                <a16:creationId xmlns:a16="http://schemas.microsoft.com/office/drawing/2014/main" id="{B89D0E4F-4865-D2E6-6713-E478FC9188DB}"/>
              </a:ext>
            </a:extLst>
          </p:cNvPr>
          <p:cNvSpPr>
            <a:spLocks noGrp="1"/>
          </p:cNvSpPr>
          <p:nvPr>
            <p:ph type="body" sz="half" idx="13" hasCustomPrompt="1"/>
          </p:nvPr>
        </p:nvSpPr>
        <p:spPr>
          <a:xfrm>
            <a:off x="838200" y="4634817"/>
            <a:ext cx="4950230" cy="406105"/>
          </a:xfrm>
        </p:spPr>
        <p:txBody>
          <a:bodyPr>
            <a:normAutofit/>
          </a:bodyPr>
          <a:lstStyle>
            <a:lvl1pPr marL="0" indent="0">
              <a:lnSpc>
                <a:spcPct val="125000"/>
              </a:lnSpc>
              <a:buNone/>
              <a:defRPr sz="1200">
                <a:latin typeface="+mn-lt"/>
                <a:cs typeface="Calibri" panose="020F050202020403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Lorem ipsum dolor sit</a:t>
            </a:r>
          </a:p>
        </p:txBody>
      </p:sp>
      <p:sp>
        <p:nvSpPr>
          <p:cNvPr id="22" name="Text Placeholder 3">
            <a:extLst>
              <a:ext uri="{FF2B5EF4-FFF2-40B4-BE49-F238E27FC236}">
                <a16:creationId xmlns:a16="http://schemas.microsoft.com/office/drawing/2014/main" id="{243AE635-DAF3-2BAD-8C4A-C21CBCA59663}"/>
              </a:ext>
            </a:extLst>
          </p:cNvPr>
          <p:cNvSpPr>
            <a:spLocks noGrp="1"/>
          </p:cNvSpPr>
          <p:nvPr>
            <p:ph type="body" sz="half" idx="19" hasCustomPrompt="1"/>
          </p:nvPr>
        </p:nvSpPr>
        <p:spPr>
          <a:xfrm>
            <a:off x="6130520" y="4631497"/>
            <a:ext cx="4950230" cy="406105"/>
          </a:xfrm>
        </p:spPr>
        <p:txBody>
          <a:bodyPr>
            <a:normAutofit/>
          </a:bodyPr>
          <a:lstStyle>
            <a:lvl1pPr marL="0" indent="0">
              <a:lnSpc>
                <a:spcPct val="125000"/>
              </a:lnSpc>
              <a:buNone/>
              <a:defRPr sz="1200">
                <a:latin typeface="+mn-lt"/>
                <a:cs typeface="Calibri" panose="020F050202020403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Lorem ipsum dolor sit</a:t>
            </a:r>
          </a:p>
        </p:txBody>
      </p:sp>
      <p:sp>
        <p:nvSpPr>
          <p:cNvPr id="24" name="Picture Placeholder 11">
            <a:extLst>
              <a:ext uri="{FF2B5EF4-FFF2-40B4-BE49-F238E27FC236}">
                <a16:creationId xmlns:a16="http://schemas.microsoft.com/office/drawing/2014/main" id="{A67C6178-0079-639C-1F5C-5E0C076EED88}"/>
              </a:ext>
            </a:extLst>
          </p:cNvPr>
          <p:cNvSpPr>
            <a:spLocks noGrp="1"/>
          </p:cNvSpPr>
          <p:nvPr>
            <p:ph type="pic" sz="quarter" idx="21"/>
          </p:nvPr>
        </p:nvSpPr>
        <p:spPr>
          <a:xfrm>
            <a:off x="838200" y="1843175"/>
            <a:ext cx="5223280" cy="2584788"/>
          </a:xfrm>
          <a:solidFill>
            <a:schemeClr val="bg2"/>
          </a:solidFill>
        </p:spPr>
        <p:txBody>
          <a:bodyPr>
            <a:normAutofit/>
          </a:bodyPr>
          <a:lstStyle>
            <a:lvl1pPr>
              <a:defRPr sz="1800"/>
            </a:lvl1pPr>
          </a:lstStyle>
          <a:p>
            <a:r>
              <a:rPr lang="en-US"/>
              <a:t>Click icon to add picture</a:t>
            </a:r>
          </a:p>
        </p:txBody>
      </p:sp>
    </p:spTree>
    <p:extLst>
      <p:ext uri="{BB962C8B-B14F-4D97-AF65-F5344CB8AC3E}">
        <p14:creationId xmlns:p14="http://schemas.microsoft.com/office/powerpoint/2010/main" val="362089131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AE011-817E-27A7-8B9C-5524132193C9}"/>
              </a:ext>
            </a:extLst>
          </p:cNvPr>
          <p:cNvSpPr>
            <a:spLocks noGrp="1"/>
          </p:cNvSpPr>
          <p:nvPr>
            <p:ph type="title" hasCustomPrompt="1"/>
          </p:nvPr>
        </p:nvSpPr>
        <p:spPr>
          <a:xfrm>
            <a:off x="838200" y="681037"/>
            <a:ext cx="10515600" cy="1009651"/>
          </a:xfrm>
        </p:spPr>
        <p:txBody>
          <a:bodyPr anchor="t">
            <a:normAutofit/>
          </a:bodyPr>
          <a:lstStyle>
            <a:lvl1pPr>
              <a:defRPr sz="3600"/>
            </a:lvl1pPr>
          </a:lstStyle>
          <a:p>
            <a:r>
              <a:rPr lang="en-US"/>
              <a:t>3 column image layout</a:t>
            </a:r>
          </a:p>
        </p:txBody>
      </p:sp>
      <p:sp>
        <p:nvSpPr>
          <p:cNvPr id="5" name="Footer Placeholder 4">
            <a:extLst>
              <a:ext uri="{FF2B5EF4-FFF2-40B4-BE49-F238E27FC236}">
                <a16:creationId xmlns:a16="http://schemas.microsoft.com/office/drawing/2014/main" id="{94D5EF8B-289F-1082-2837-144D22F16F86}"/>
              </a:ext>
            </a:extLst>
          </p:cNvPr>
          <p:cNvSpPr>
            <a:spLocks noGrp="1"/>
          </p:cNvSpPr>
          <p:nvPr>
            <p:ph type="ftr" sz="quarter" idx="11"/>
          </p:nvPr>
        </p:nvSpPr>
        <p:spPr/>
        <p:txBody>
          <a:bodyPr/>
          <a:lstStyle/>
          <a:p>
            <a:r>
              <a:rPr lang="en-US"/>
              <a:t>February 14, 2025</a:t>
            </a:r>
          </a:p>
        </p:txBody>
      </p:sp>
      <p:sp>
        <p:nvSpPr>
          <p:cNvPr id="6" name="Slide Number Placeholder 5">
            <a:extLst>
              <a:ext uri="{FF2B5EF4-FFF2-40B4-BE49-F238E27FC236}">
                <a16:creationId xmlns:a16="http://schemas.microsoft.com/office/drawing/2014/main" id="{B8D0421E-EEDE-C3FD-320B-8025C234992E}"/>
              </a:ext>
            </a:extLst>
          </p:cNvPr>
          <p:cNvSpPr>
            <a:spLocks noGrp="1"/>
          </p:cNvSpPr>
          <p:nvPr>
            <p:ph type="sldNum" sz="quarter" idx="12"/>
          </p:nvPr>
        </p:nvSpPr>
        <p:spPr/>
        <p:txBody>
          <a:bodyPr/>
          <a:lstStyle/>
          <a:p>
            <a:fld id="{C1354A7E-0BC3-A640-8187-05F946131B65}" type="slidenum">
              <a:rPr lang="en-US" smtClean="0"/>
              <a:t>‹#›</a:t>
            </a:fld>
            <a:endParaRPr lang="en-US"/>
          </a:p>
        </p:txBody>
      </p:sp>
      <p:sp>
        <p:nvSpPr>
          <p:cNvPr id="3" name="Picture Placeholder 11">
            <a:extLst>
              <a:ext uri="{FF2B5EF4-FFF2-40B4-BE49-F238E27FC236}">
                <a16:creationId xmlns:a16="http://schemas.microsoft.com/office/drawing/2014/main" id="{32546A8A-D05C-5B1D-0FE9-85BBA9FBE03C}"/>
              </a:ext>
            </a:extLst>
          </p:cNvPr>
          <p:cNvSpPr>
            <a:spLocks noGrp="1"/>
          </p:cNvSpPr>
          <p:nvPr>
            <p:ph type="pic" sz="quarter" idx="14"/>
          </p:nvPr>
        </p:nvSpPr>
        <p:spPr>
          <a:xfrm>
            <a:off x="838200" y="1843175"/>
            <a:ext cx="3445280" cy="2584788"/>
          </a:xfrm>
          <a:solidFill>
            <a:schemeClr val="bg2"/>
          </a:solidFill>
        </p:spPr>
        <p:txBody>
          <a:bodyPr>
            <a:normAutofit/>
          </a:bodyPr>
          <a:lstStyle>
            <a:lvl1pPr>
              <a:defRPr sz="1800"/>
            </a:lvl1pPr>
          </a:lstStyle>
          <a:p>
            <a:r>
              <a:rPr lang="en-US"/>
              <a:t>Click icon to add picture</a:t>
            </a:r>
          </a:p>
        </p:txBody>
      </p:sp>
      <p:sp>
        <p:nvSpPr>
          <p:cNvPr id="4" name="Picture Placeholder 11">
            <a:extLst>
              <a:ext uri="{FF2B5EF4-FFF2-40B4-BE49-F238E27FC236}">
                <a16:creationId xmlns:a16="http://schemas.microsoft.com/office/drawing/2014/main" id="{CE187978-0222-578F-AFCD-3C1AAA5D05F9}"/>
              </a:ext>
            </a:extLst>
          </p:cNvPr>
          <p:cNvSpPr>
            <a:spLocks noGrp="1"/>
          </p:cNvSpPr>
          <p:nvPr>
            <p:ph type="pic" sz="quarter" idx="15"/>
          </p:nvPr>
        </p:nvSpPr>
        <p:spPr>
          <a:xfrm>
            <a:off x="4373360" y="1843175"/>
            <a:ext cx="3445280" cy="2584788"/>
          </a:xfrm>
          <a:solidFill>
            <a:schemeClr val="bg2"/>
          </a:solidFill>
        </p:spPr>
        <p:txBody>
          <a:bodyPr>
            <a:normAutofit/>
          </a:bodyPr>
          <a:lstStyle>
            <a:lvl1pPr>
              <a:defRPr sz="1800"/>
            </a:lvl1pPr>
          </a:lstStyle>
          <a:p>
            <a:r>
              <a:rPr lang="en-US"/>
              <a:t>Click icon to add picture</a:t>
            </a:r>
          </a:p>
        </p:txBody>
      </p:sp>
      <p:sp>
        <p:nvSpPr>
          <p:cNvPr id="7" name="Picture Placeholder 11">
            <a:extLst>
              <a:ext uri="{FF2B5EF4-FFF2-40B4-BE49-F238E27FC236}">
                <a16:creationId xmlns:a16="http://schemas.microsoft.com/office/drawing/2014/main" id="{E127DCC7-AB72-5E85-8417-98E89E0BCDC7}"/>
              </a:ext>
            </a:extLst>
          </p:cNvPr>
          <p:cNvSpPr>
            <a:spLocks noGrp="1"/>
          </p:cNvSpPr>
          <p:nvPr>
            <p:ph type="pic" sz="quarter" idx="16"/>
          </p:nvPr>
        </p:nvSpPr>
        <p:spPr>
          <a:xfrm>
            <a:off x="7908520" y="1843175"/>
            <a:ext cx="3445280" cy="2584788"/>
          </a:xfrm>
          <a:solidFill>
            <a:schemeClr val="bg2"/>
          </a:solidFill>
        </p:spPr>
        <p:txBody>
          <a:bodyPr>
            <a:normAutofit/>
          </a:bodyPr>
          <a:lstStyle>
            <a:lvl1pPr>
              <a:defRPr sz="1800"/>
            </a:lvl1pPr>
          </a:lstStyle>
          <a:p>
            <a:r>
              <a:rPr lang="en-US"/>
              <a:t>Click icon to add picture</a:t>
            </a:r>
          </a:p>
        </p:txBody>
      </p:sp>
      <p:sp>
        <p:nvSpPr>
          <p:cNvPr id="17" name="Text Placeholder 3">
            <a:extLst>
              <a:ext uri="{FF2B5EF4-FFF2-40B4-BE49-F238E27FC236}">
                <a16:creationId xmlns:a16="http://schemas.microsoft.com/office/drawing/2014/main" id="{B89D0E4F-4865-D2E6-6713-E478FC9188DB}"/>
              </a:ext>
            </a:extLst>
          </p:cNvPr>
          <p:cNvSpPr>
            <a:spLocks noGrp="1"/>
          </p:cNvSpPr>
          <p:nvPr>
            <p:ph type="body" sz="half" idx="13" hasCustomPrompt="1"/>
          </p:nvPr>
        </p:nvSpPr>
        <p:spPr>
          <a:xfrm>
            <a:off x="838199" y="4634817"/>
            <a:ext cx="3264877" cy="406105"/>
          </a:xfrm>
        </p:spPr>
        <p:txBody>
          <a:bodyPr>
            <a:normAutofit/>
          </a:bodyPr>
          <a:lstStyle>
            <a:lvl1pPr marL="0" indent="0">
              <a:lnSpc>
                <a:spcPct val="125000"/>
              </a:lnSpc>
              <a:buNone/>
              <a:defRPr sz="1200">
                <a:latin typeface="+mn-lt"/>
                <a:cs typeface="Calibri" panose="020F050202020403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Lorem ipsum dolor sit</a:t>
            </a:r>
          </a:p>
        </p:txBody>
      </p:sp>
      <p:sp>
        <p:nvSpPr>
          <p:cNvPr id="8" name="Text Placeholder 3">
            <a:extLst>
              <a:ext uri="{FF2B5EF4-FFF2-40B4-BE49-F238E27FC236}">
                <a16:creationId xmlns:a16="http://schemas.microsoft.com/office/drawing/2014/main" id="{5EE0B649-523E-A861-FA22-79FE6C3D5FB3}"/>
              </a:ext>
            </a:extLst>
          </p:cNvPr>
          <p:cNvSpPr>
            <a:spLocks noGrp="1"/>
          </p:cNvSpPr>
          <p:nvPr>
            <p:ph type="body" sz="half" idx="17" hasCustomPrompt="1"/>
          </p:nvPr>
        </p:nvSpPr>
        <p:spPr>
          <a:xfrm>
            <a:off x="4373360" y="4634817"/>
            <a:ext cx="3264877" cy="406105"/>
          </a:xfrm>
        </p:spPr>
        <p:txBody>
          <a:bodyPr>
            <a:normAutofit/>
          </a:bodyPr>
          <a:lstStyle>
            <a:lvl1pPr marL="0" indent="0">
              <a:lnSpc>
                <a:spcPct val="125000"/>
              </a:lnSpc>
              <a:buNone/>
              <a:defRPr sz="1200">
                <a:latin typeface="+mn-lt"/>
                <a:cs typeface="Calibri" panose="020F050202020403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Lorem ipsum dolor sit</a:t>
            </a:r>
          </a:p>
        </p:txBody>
      </p:sp>
      <p:sp>
        <p:nvSpPr>
          <p:cNvPr id="10" name="Text Placeholder 3">
            <a:extLst>
              <a:ext uri="{FF2B5EF4-FFF2-40B4-BE49-F238E27FC236}">
                <a16:creationId xmlns:a16="http://schemas.microsoft.com/office/drawing/2014/main" id="{1B66ADBE-7126-D89A-AE00-B55C239FB10E}"/>
              </a:ext>
            </a:extLst>
          </p:cNvPr>
          <p:cNvSpPr>
            <a:spLocks noGrp="1"/>
          </p:cNvSpPr>
          <p:nvPr>
            <p:ph type="body" sz="half" idx="18" hasCustomPrompt="1"/>
          </p:nvPr>
        </p:nvSpPr>
        <p:spPr>
          <a:xfrm>
            <a:off x="7908520" y="4634817"/>
            <a:ext cx="3264877" cy="406105"/>
          </a:xfrm>
        </p:spPr>
        <p:txBody>
          <a:bodyPr>
            <a:normAutofit/>
          </a:bodyPr>
          <a:lstStyle>
            <a:lvl1pPr marL="0" indent="0">
              <a:lnSpc>
                <a:spcPct val="125000"/>
              </a:lnSpc>
              <a:buNone/>
              <a:defRPr sz="1200">
                <a:latin typeface="+mn-lt"/>
                <a:cs typeface="Calibri" panose="020F050202020403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Lorem ipsum dolor sit</a:t>
            </a:r>
          </a:p>
        </p:txBody>
      </p:sp>
    </p:spTree>
    <p:extLst>
      <p:ext uri="{BB962C8B-B14F-4D97-AF65-F5344CB8AC3E}">
        <p14:creationId xmlns:p14="http://schemas.microsoft.com/office/powerpoint/2010/main" val="35872462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AE011-817E-27A7-8B9C-5524132193C9}"/>
              </a:ext>
            </a:extLst>
          </p:cNvPr>
          <p:cNvSpPr>
            <a:spLocks noGrp="1"/>
          </p:cNvSpPr>
          <p:nvPr>
            <p:ph type="title" hasCustomPrompt="1"/>
          </p:nvPr>
        </p:nvSpPr>
        <p:spPr>
          <a:xfrm>
            <a:off x="838200" y="681037"/>
            <a:ext cx="10515600" cy="1009651"/>
          </a:xfrm>
        </p:spPr>
        <p:txBody>
          <a:bodyPr anchor="t">
            <a:normAutofit/>
          </a:bodyPr>
          <a:lstStyle>
            <a:lvl1pPr>
              <a:defRPr sz="3600"/>
            </a:lvl1pPr>
          </a:lstStyle>
          <a:p>
            <a:r>
              <a:rPr lang="en-US"/>
              <a:t>4 column image layout</a:t>
            </a:r>
          </a:p>
        </p:txBody>
      </p:sp>
      <p:sp>
        <p:nvSpPr>
          <p:cNvPr id="5" name="Footer Placeholder 4">
            <a:extLst>
              <a:ext uri="{FF2B5EF4-FFF2-40B4-BE49-F238E27FC236}">
                <a16:creationId xmlns:a16="http://schemas.microsoft.com/office/drawing/2014/main" id="{94D5EF8B-289F-1082-2837-144D22F16F86}"/>
              </a:ext>
            </a:extLst>
          </p:cNvPr>
          <p:cNvSpPr>
            <a:spLocks noGrp="1"/>
          </p:cNvSpPr>
          <p:nvPr>
            <p:ph type="ftr" sz="quarter" idx="11"/>
          </p:nvPr>
        </p:nvSpPr>
        <p:spPr/>
        <p:txBody>
          <a:bodyPr/>
          <a:lstStyle/>
          <a:p>
            <a:r>
              <a:rPr lang="en-US"/>
              <a:t>February 14, 2025</a:t>
            </a:r>
          </a:p>
        </p:txBody>
      </p:sp>
      <p:sp>
        <p:nvSpPr>
          <p:cNvPr id="6" name="Slide Number Placeholder 5">
            <a:extLst>
              <a:ext uri="{FF2B5EF4-FFF2-40B4-BE49-F238E27FC236}">
                <a16:creationId xmlns:a16="http://schemas.microsoft.com/office/drawing/2014/main" id="{B8D0421E-EEDE-C3FD-320B-8025C234992E}"/>
              </a:ext>
            </a:extLst>
          </p:cNvPr>
          <p:cNvSpPr>
            <a:spLocks noGrp="1"/>
          </p:cNvSpPr>
          <p:nvPr>
            <p:ph type="sldNum" sz="quarter" idx="12"/>
          </p:nvPr>
        </p:nvSpPr>
        <p:spPr/>
        <p:txBody>
          <a:bodyPr/>
          <a:lstStyle/>
          <a:p>
            <a:fld id="{C1354A7E-0BC3-A640-8187-05F946131B65}" type="slidenum">
              <a:rPr lang="en-US" smtClean="0"/>
              <a:t>‹#›</a:t>
            </a:fld>
            <a:endParaRPr lang="en-US"/>
          </a:p>
        </p:txBody>
      </p:sp>
      <p:sp>
        <p:nvSpPr>
          <p:cNvPr id="3" name="Picture Placeholder 11">
            <a:extLst>
              <a:ext uri="{FF2B5EF4-FFF2-40B4-BE49-F238E27FC236}">
                <a16:creationId xmlns:a16="http://schemas.microsoft.com/office/drawing/2014/main" id="{32546A8A-D05C-5B1D-0FE9-85BBA9FBE03C}"/>
              </a:ext>
            </a:extLst>
          </p:cNvPr>
          <p:cNvSpPr>
            <a:spLocks noGrp="1"/>
          </p:cNvSpPr>
          <p:nvPr>
            <p:ph type="pic" sz="quarter" idx="14"/>
          </p:nvPr>
        </p:nvSpPr>
        <p:spPr>
          <a:xfrm>
            <a:off x="838200" y="1843175"/>
            <a:ext cx="2577121" cy="2584788"/>
          </a:xfrm>
          <a:solidFill>
            <a:schemeClr val="bg2"/>
          </a:solidFill>
        </p:spPr>
        <p:txBody>
          <a:bodyPr>
            <a:normAutofit/>
          </a:bodyPr>
          <a:lstStyle>
            <a:lvl1pPr>
              <a:defRPr sz="1800"/>
            </a:lvl1pPr>
          </a:lstStyle>
          <a:p>
            <a:r>
              <a:rPr lang="en-US"/>
              <a:t>Click icon to add picture</a:t>
            </a:r>
          </a:p>
        </p:txBody>
      </p:sp>
      <p:sp>
        <p:nvSpPr>
          <p:cNvPr id="4" name="Picture Placeholder 11">
            <a:extLst>
              <a:ext uri="{FF2B5EF4-FFF2-40B4-BE49-F238E27FC236}">
                <a16:creationId xmlns:a16="http://schemas.microsoft.com/office/drawing/2014/main" id="{CE187978-0222-578F-AFCD-3C1AAA5D05F9}"/>
              </a:ext>
            </a:extLst>
          </p:cNvPr>
          <p:cNvSpPr>
            <a:spLocks noGrp="1"/>
          </p:cNvSpPr>
          <p:nvPr>
            <p:ph type="pic" sz="quarter" idx="15"/>
          </p:nvPr>
        </p:nvSpPr>
        <p:spPr>
          <a:xfrm>
            <a:off x="3484360" y="1843175"/>
            <a:ext cx="2577121" cy="2584788"/>
          </a:xfrm>
          <a:solidFill>
            <a:schemeClr val="bg2"/>
          </a:solidFill>
        </p:spPr>
        <p:txBody>
          <a:bodyPr>
            <a:normAutofit/>
          </a:bodyPr>
          <a:lstStyle>
            <a:lvl1pPr>
              <a:defRPr sz="1800"/>
            </a:lvl1pPr>
          </a:lstStyle>
          <a:p>
            <a:r>
              <a:rPr lang="en-US"/>
              <a:t>Click icon to add picture</a:t>
            </a:r>
          </a:p>
        </p:txBody>
      </p:sp>
      <p:sp>
        <p:nvSpPr>
          <p:cNvPr id="7" name="Picture Placeholder 11">
            <a:extLst>
              <a:ext uri="{FF2B5EF4-FFF2-40B4-BE49-F238E27FC236}">
                <a16:creationId xmlns:a16="http://schemas.microsoft.com/office/drawing/2014/main" id="{E127DCC7-AB72-5E85-8417-98E89E0BCDC7}"/>
              </a:ext>
            </a:extLst>
          </p:cNvPr>
          <p:cNvSpPr>
            <a:spLocks noGrp="1"/>
          </p:cNvSpPr>
          <p:nvPr>
            <p:ph type="pic" sz="quarter" idx="16"/>
          </p:nvPr>
        </p:nvSpPr>
        <p:spPr>
          <a:xfrm>
            <a:off x="6130520" y="1843175"/>
            <a:ext cx="2577121" cy="2584788"/>
          </a:xfrm>
          <a:solidFill>
            <a:schemeClr val="bg2"/>
          </a:solidFill>
        </p:spPr>
        <p:txBody>
          <a:bodyPr>
            <a:normAutofit/>
          </a:bodyPr>
          <a:lstStyle>
            <a:lvl1pPr>
              <a:defRPr sz="1800"/>
            </a:lvl1pPr>
          </a:lstStyle>
          <a:p>
            <a:r>
              <a:rPr lang="en-US"/>
              <a:t>Click icon to add picture</a:t>
            </a:r>
          </a:p>
        </p:txBody>
      </p:sp>
      <p:sp>
        <p:nvSpPr>
          <p:cNvPr id="9" name="Picture Placeholder 11">
            <a:extLst>
              <a:ext uri="{FF2B5EF4-FFF2-40B4-BE49-F238E27FC236}">
                <a16:creationId xmlns:a16="http://schemas.microsoft.com/office/drawing/2014/main" id="{DC891149-E2A0-AF0B-07A5-E8C796263A36}"/>
              </a:ext>
            </a:extLst>
          </p:cNvPr>
          <p:cNvSpPr>
            <a:spLocks noGrp="1"/>
          </p:cNvSpPr>
          <p:nvPr>
            <p:ph type="pic" sz="quarter" idx="17"/>
          </p:nvPr>
        </p:nvSpPr>
        <p:spPr>
          <a:xfrm>
            <a:off x="8776679" y="1843175"/>
            <a:ext cx="2577121" cy="2584788"/>
          </a:xfrm>
          <a:solidFill>
            <a:schemeClr val="bg2"/>
          </a:solidFill>
        </p:spPr>
        <p:txBody>
          <a:bodyPr>
            <a:normAutofit/>
          </a:bodyPr>
          <a:lstStyle>
            <a:lvl1pPr>
              <a:defRPr sz="1800"/>
            </a:lvl1pPr>
          </a:lstStyle>
          <a:p>
            <a:r>
              <a:rPr lang="en-US"/>
              <a:t>Click icon to add picture</a:t>
            </a:r>
          </a:p>
        </p:txBody>
      </p:sp>
      <p:sp>
        <p:nvSpPr>
          <p:cNvPr id="17" name="Text Placeholder 3">
            <a:extLst>
              <a:ext uri="{FF2B5EF4-FFF2-40B4-BE49-F238E27FC236}">
                <a16:creationId xmlns:a16="http://schemas.microsoft.com/office/drawing/2014/main" id="{B89D0E4F-4865-D2E6-6713-E478FC9188DB}"/>
              </a:ext>
            </a:extLst>
          </p:cNvPr>
          <p:cNvSpPr>
            <a:spLocks noGrp="1"/>
          </p:cNvSpPr>
          <p:nvPr>
            <p:ph type="body" sz="half" idx="13" hasCustomPrompt="1"/>
          </p:nvPr>
        </p:nvSpPr>
        <p:spPr>
          <a:xfrm>
            <a:off x="838200" y="4634817"/>
            <a:ext cx="2403596" cy="406105"/>
          </a:xfrm>
        </p:spPr>
        <p:txBody>
          <a:bodyPr>
            <a:normAutofit/>
          </a:bodyPr>
          <a:lstStyle>
            <a:lvl1pPr marL="0" indent="0">
              <a:lnSpc>
                <a:spcPct val="125000"/>
              </a:lnSpc>
              <a:buNone/>
              <a:defRPr sz="1200">
                <a:latin typeface="+mn-lt"/>
                <a:cs typeface="Calibri" panose="020F050202020403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Lorem ipsum dolor sit</a:t>
            </a:r>
          </a:p>
        </p:txBody>
      </p:sp>
      <p:sp>
        <p:nvSpPr>
          <p:cNvPr id="21" name="Text Placeholder 3">
            <a:extLst>
              <a:ext uri="{FF2B5EF4-FFF2-40B4-BE49-F238E27FC236}">
                <a16:creationId xmlns:a16="http://schemas.microsoft.com/office/drawing/2014/main" id="{8EF37B18-10C2-0E12-007F-1701169FE53B}"/>
              </a:ext>
            </a:extLst>
          </p:cNvPr>
          <p:cNvSpPr>
            <a:spLocks noGrp="1"/>
          </p:cNvSpPr>
          <p:nvPr>
            <p:ph type="body" sz="half" idx="18" hasCustomPrompt="1"/>
          </p:nvPr>
        </p:nvSpPr>
        <p:spPr>
          <a:xfrm>
            <a:off x="3484360" y="4631497"/>
            <a:ext cx="2403596" cy="406105"/>
          </a:xfrm>
        </p:spPr>
        <p:txBody>
          <a:bodyPr>
            <a:normAutofit/>
          </a:bodyPr>
          <a:lstStyle>
            <a:lvl1pPr marL="0" indent="0">
              <a:lnSpc>
                <a:spcPct val="125000"/>
              </a:lnSpc>
              <a:buNone/>
              <a:defRPr sz="1200">
                <a:latin typeface="+mn-lt"/>
                <a:cs typeface="Calibri" panose="020F050202020403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Lorem ipsum dolor sit</a:t>
            </a:r>
          </a:p>
        </p:txBody>
      </p:sp>
      <p:sp>
        <p:nvSpPr>
          <p:cNvPr id="22" name="Text Placeholder 3">
            <a:extLst>
              <a:ext uri="{FF2B5EF4-FFF2-40B4-BE49-F238E27FC236}">
                <a16:creationId xmlns:a16="http://schemas.microsoft.com/office/drawing/2014/main" id="{243AE635-DAF3-2BAD-8C4A-C21CBCA59663}"/>
              </a:ext>
            </a:extLst>
          </p:cNvPr>
          <p:cNvSpPr>
            <a:spLocks noGrp="1"/>
          </p:cNvSpPr>
          <p:nvPr>
            <p:ph type="body" sz="half" idx="19" hasCustomPrompt="1"/>
          </p:nvPr>
        </p:nvSpPr>
        <p:spPr>
          <a:xfrm>
            <a:off x="6130520" y="4631497"/>
            <a:ext cx="2403596" cy="406105"/>
          </a:xfrm>
        </p:spPr>
        <p:txBody>
          <a:bodyPr>
            <a:normAutofit/>
          </a:bodyPr>
          <a:lstStyle>
            <a:lvl1pPr marL="0" indent="0">
              <a:lnSpc>
                <a:spcPct val="125000"/>
              </a:lnSpc>
              <a:buNone/>
              <a:defRPr sz="1200">
                <a:latin typeface="+mn-lt"/>
                <a:cs typeface="Calibri" panose="020F050202020403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Lorem ipsum dolor sit</a:t>
            </a:r>
          </a:p>
        </p:txBody>
      </p:sp>
      <p:sp>
        <p:nvSpPr>
          <p:cNvPr id="23" name="Text Placeholder 3">
            <a:extLst>
              <a:ext uri="{FF2B5EF4-FFF2-40B4-BE49-F238E27FC236}">
                <a16:creationId xmlns:a16="http://schemas.microsoft.com/office/drawing/2014/main" id="{6C66DC47-BDA5-0FA3-188B-56911A63C1DD}"/>
              </a:ext>
            </a:extLst>
          </p:cNvPr>
          <p:cNvSpPr>
            <a:spLocks noGrp="1"/>
          </p:cNvSpPr>
          <p:nvPr>
            <p:ph type="body" sz="half" idx="20" hasCustomPrompt="1"/>
          </p:nvPr>
        </p:nvSpPr>
        <p:spPr>
          <a:xfrm>
            <a:off x="8776679" y="4608493"/>
            <a:ext cx="2403596" cy="406105"/>
          </a:xfrm>
        </p:spPr>
        <p:txBody>
          <a:bodyPr>
            <a:normAutofit/>
          </a:bodyPr>
          <a:lstStyle>
            <a:lvl1pPr marL="0" indent="0">
              <a:lnSpc>
                <a:spcPct val="125000"/>
              </a:lnSpc>
              <a:buNone/>
              <a:defRPr sz="1200">
                <a:latin typeface="+mn-lt"/>
                <a:cs typeface="Calibri" panose="020F050202020403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Lorem ipsum dolor sit</a:t>
            </a:r>
          </a:p>
        </p:txBody>
      </p:sp>
    </p:spTree>
    <p:extLst>
      <p:ext uri="{BB962C8B-B14F-4D97-AF65-F5344CB8AC3E}">
        <p14:creationId xmlns:p14="http://schemas.microsoft.com/office/powerpoint/2010/main" val="383156829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Alt BKG">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256315A-72C8-2936-F468-2E1E0A9039BF}"/>
              </a:ext>
            </a:extLst>
          </p:cNvPr>
          <p:cNvPicPr>
            <a:picLocks noChangeAspect="1"/>
          </p:cNvPicPr>
          <p:nvPr userDrawn="1"/>
        </p:nvPicPr>
        <p:blipFill>
          <a:blip r:embed="rId2">
            <a:alphaModFix amt="50000"/>
          </a:blip>
          <a:stretch>
            <a:fillRect/>
          </a:stretch>
        </p:blipFill>
        <p:spPr>
          <a:xfrm>
            <a:off x="8476866" y="4614601"/>
            <a:ext cx="3296034" cy="2300357"/>
          </a:xfrm>
          <a:prstGeom prst="rect">
            <a:avLst/>
          </a:prstGeom>
        </p:spPr>
      </p:pic>
      <p:sp>
        <p:nvSpPr>
          <p:cNvPr id="2" name="Title 1">
            <a:extLst>
              <a:ext uri="{FF2B5EF4-FFF2-40B4-BE49-F238E27FC236}">
                <a16:creationId xmlns:a16="http://schemas.microsoft.com/office/drawing/2014/main" id="{182AE011-817E-27A7-8B9C-5524132193C9}"/>
              </a:ext>
            </a:extLst>
          </p:cNvPr>
          <p:cNvSpPr>
            <a:spLocks noGrp="1"/>
          </p:cNvSpPr>
          <p:nvPr>
            <p:ph type="title" hasCustomPrompt="1"/>
          </p:nvPr>
        </p:nvSpPr>
        <p:spPr>
          <a:xfrm>
            <a:off x="838200" y="681037"/>
            <a:ext cx="10515600" cy="1009652"/>
          </a:xfrm>
        </p:spPr>
        <p:txBody>
          <a:bodyPr anchor="t">
            <a:normAutofit/>
          </a:bodyPr>
          <a:lstStyle>
            <a:lvl1pPr>
              <a:defRPr sz="3600"/>
            </a:lvl1pPr>
          </a:lstStyle>
          <a:p>
            <a:r>
              <a:rPr lang="en-US"/>
              <a:t>One column layout</a:t>
            </a:r>
          </a:p>
        </p:txBody>
      </p:sp>
      <p:sp>
        <p:nvSpPr>
          <p:cNvPr id="3" name="Content Placeholder 2">
            <a:extLst>
              <a:ext uri="{FF2B5EF4-FFF2-40B4-BE49-F238E27FC236}">
                <a16:creationId xmlns:a16="http://schemas.microsoft.com/office/drawing/2014/main" id="{E0AAA82D-2333-57A7-9936-72A0336A5D9D}"/>
              </a:ext>
            </a:extLst>
          </p:cNvPr>
          <p:cNvSpPr>
            <a:spLocks noGrp="1"/>
          </p:cNvSpPr>
          <p:nvPr>
            <p:ph idx="1" hasCustomPrompt="1"/>
          </p:nvPr>
        </p:nvSpPr>
        <p:spPr>
          <a:xfrm>
            <a:off x="838200" y="1718844"/>
            <a:ext cx="10515600" cy="3657490"/>
          </a:xfrm>
        </p:spPr>
        <p:txBody>
          <a:bodyPr/>
          <a:lstStyle>
            <a:lvl1pPr marL="0" indent="0">
              <a:lnSpc>
                <a:spcPct val="130000"/>
              </a:lnSpc>
              <a:buClr>
                <a:schemeClr val="bg1"/>
              </a:buClr>
              <a:buFontTx/>
              <a:buNone/>
              <a:defRPr sz="1800">
                <a:solidFill>
                  <a:srgbClr val="6E7780"/>
                </a:solidFill>
              </a:defRPr>
            </a:lvl1pPr>
            <a:lvl2pPr>
              <a:lnSpc>
                <a:spcPct val="150000"/>
              </a:lnSpc>
              <a:buClr>
                <a:schemeClr val="tx2"/>
              </a:buClr>
              <a:defRPr sz="2000">
                <a:solidFill>
                  <a:srgbClr val="6E7780"/>
                </a:solidFill>
              </a:defRPr>
            </a:lvl2pPr>
            <a:lvl3pPr marL="1143000" indent="-228600">
              <a:lnSpc>
                <a:spcPct val="150000"/>
              </a:lnSpc>
              <a:buClr>
                <a:schemeClr val="accent4"/>
              </a:buClr>
              <a:buFont typeface="Arial" panose="020B0604020202020204" pitchFamily="34" charset="0"/>
              <a:buChar char="•"/>
              <a:defRPr sz="1800">
                <a:solidFill>
                  <a:srgbClr val="6E7780"/>
                </a:solidFill>
              </a:defRPr>
            </a:lvl3pPr>
            <a:lvl4pPr marL="1600200" indent="-228600">
              <a:lnSpc>
                <a:spcPct val="150000"/>
              </a:lnSpc>
              <a:buClr>
                <a:schemeClr val="accent2"/>
              </a:buClr>
              <a:buFont typeface="Arial" panose="020B0604020202020204" pitchFamily="34" charset="0"/>
              <a:buChar char="•"/>
              <a:defRPr sz="1600">
                <a:solidFill>
                  <a:srgbClr val="6E7780"/>
                </a:solidFill>
              </a:defRPr>
            </a:lvl4pPr>
            <a:lvl5pPr marL="2057400" indent="-228600">
              <a:lnSpc>
                <a:spcPct val="150000"/>
              </a:lnSpc>
              <a:buClr>
                <a:schemeClr val="accent5"/>
              </a:buClr>
              <a:buFont typeface="Arial" panose="020B0604020202020204" pitchFamily="34" charset="0"/>
              <a:buChar char="•"/>
              <a:defRPr sz="1600">
                <a:solidFill>
                  <a:srgbClr val="6E7780"/>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In semper dictum diam, vitae fermentum </a:t>
            </a:r>
            <a:r>
              <a:rPr lang="en-US" err="1"/>
              <a:t>purus</a:t>
            </a:r>
            <a:r>
              <a:rPr lang="en-US"/>
              <a:t> pulvinar </a:t>
            </a:r>
            <a:r>
              <a:rPr lang="en-US" err="1"/>
              <a:t>eu</a:t>
            </a:r>
            <a:r>
              <a:rPr lang="en-US"/>
              <a:t>. Sed </a:t>
            </a:r>
            <a:r>
              <a:rPr lang="en-US" err="1"/>
              <a:t>nec</a:t>
            </a:r>
            <a:r>
              <a:rPr lang="en-US"/>
              <a:t> </a:t>
            </a:r>
            <a:r>
              <a:rPr lang="en-US" err="1"/>
              <a:t>lobortis</a:t>
            </a:r>
            <a:r>
              <a:rPr lang="en-US"/>
              <a:t> </a:t>
            </a:r>
            <a:r>
              <a:rPr lang="en-US" err="1"/>
              <a:t>mauris</a:t>
            </a:r>
            <a:r>
              <a:rPr lang="en-US"/>
              <a:t>. </a:t>
            </a:r>
            <a:r>
              <a:rPr lang="en-US" err="1"/>
              <a:t>Suspendisse</a:t>
            </a:r>
            <a:r>
              <a:rPr lang="en-US"/>
              <a:t> </a:t>
            </a:r>
            <a:r>
              <a:rPr lang="en-US" err="1"/>
              <a:t>aliquam</a:t>
            </a:r>
            <a:r>
              <a:rPr lang="en-US"/>
              <a:t> </a:t>
            </a:r>
            <a:r>
              <a:rPr lang="en-US" err="1"/>
              <a:t>risus</a:t>
            </a:r>
            <a:r>
              <a:rPr lang="en-US"/>
              <a:t> </a:t>
            </a:r>
            <a:r>
              <a:rPr lang="en-US" err="1"/>
              <a:t>nec</a:t>
            </a:r>
            <a:r>
              <a:rPr lang="en-US"/>
              <a:t> mi </a:t>
            </a:r>
            <a:r>
              <a:rPr lang="en-US" err="1"/>
              <a:t>tristique</a:t>
            </a:r>
            <a:r>
              <a:rPr lang="en-US"/>
              <a:t>, </a:t>
            </a:r>
            <a:r>
              <a:rPr lang="en-US" err="1"/>
              <a:t>ut</a:t>
            </a:r>
            <a:r>
              <a:rPr lang="en-US"/>
              <a:t> </a:t>
            </a:r>
            <a:r>
              <a:rPr lang="en-US" err="1"/>
              <a:t>efficitur</a:t>
            </a:r>
            <a:r>
              <a:rPr lang="en-US"/>
              <a:t> </a:t>
            </a:r>
            <a:r>
              <a:rPr lang="en-US" err="1"/>
              <a:t>sapien</a:t>
            </a:r>
            <a:r>
              <a:rPr lang="en-US"/>
              <a:t> </a:t>
            </a:r>
            <a:r>
              <a:rPr lang="en-US" err="1"/>
              <a:t>sagittis</a:t>
            </a:r>
            <a:r>
              <a:rPr lang="en-US"/>
              <a:t>. Ut sed </a:t>
            </a:r>
            <a:r>
              <a:rPr lang="en-US" err="1"/>
              <a:t>quam</a:t>
            </a:r>
            <a:r>
              <a:rPr lang="en-US"/>
              <a:t> </a:t>
            </a:r>
            <a:r>
              <a:rPr lang="en-US" err="1"/>
              <a:t>accumsan</a:t>
            </a:r>
            <a:r>
              <a:rPr lang="en-US"/>
              <a:t>, </a:t>
            </a:r>
            <a:r>
              <a:rPr lang="en-US" err="1"/>
              <a:t>scelerisque</a:t>
            </a:r>
            <a:r>
              <a:rPr lang="en-US"/>
              <a:t> </a:t>
            </a:r>
            <a:r>
              <a:rPr lang="en-US" err="1"/>
              <a:t>leo</a:t>
            </a:r>
            <a:r>
              <a:rPr lang="en-US"/>
              <a:t> </a:t>
            </a:r>
            <a:r>
              <a:rPr lang="en-US" err="1"/>
              <a:t>pretium</a:t>
            </a:r>
            <a:r>
              <a:rPr lang="en-US"/>
              <a:t>, pharetra </a:t>
            </a:r>
            <a:r>
              <a:rPr lang="en-US" err="1"/>
              <a:t>enim</a:t>
            </a:r>
            <a:r>
              <a:rPr lang="en-US"/>
              <a:t>. Aenean vitae </a:t>
            </a:r>
            <a:r>
              <a:rPr lang="en-US" err="1"/>
              <a:t>rhoncus</a:t>
            </a:r>
            <a:r>
              <a:rPr lang="en-US"/>
              <a:t> </a:t>
            </a:r>
            <a:r>
              <a:rPr lang="en-US" err="1"/>
              <a:t>tellus</a:t>
            </a:r>
            <a:r>
              <a:rPr lang="en-US"/>
              <a:t>, id </a:t>
            </a:r>
            <a:r>
              <a:rPr lang="en-US" err="1"/>
              <a:t>hendrerit</a:t>
            </a:r>
            <a:r>
              <a:rPr lang="en-US"/>
              <a:t> ipsum. </a:t>
            </a:r>
            <a:r>
              <a:rPr lang="en-US" err="1"/>
              <a:t>Aliquam</a:t>
            </a:r>
            <a:r>
              <a:rPr lang="en-US"/>
              <a:t> in </a:t>
            </a:r>
            <a:r>
              <a:rPr lang="en-US" err="1"/>
              <a:t>sagittis</a:t>
            </a:r>
            <a:r>
              <a:rPr lang="en-US"/>
              <a:t> </a:t>
            </a:r>
            <a:r>
              <a:rPr lang="en-US" err="1"/>
              <a:t>orci</a:t>
            </a:r>
            <a:r>
              <a:rPr lang="en-US"/>
              <a:t>. </a:t>
            </a:r>
            <a:r>
              <a:rPr lang="en-US" err="1"/>
              <a:t>Mauris</a:t>
            </a:r>
            <a:r>
              <a:rPr lang="en-US"/>
              <a:t> ex </a:t>
            </a:r>
            <a:r>
              <a:rPr lang="en-US" err="1"/>
              <a:t>lacus</a:t>
            </a:r>
            <a:r>
              <a:rPr lang="en-US"/>
              <a:t>, </a:t>
            </a:r>
            <a:r>
              <a:rPr lang="en-US" err="1"/>
              <a:t>luctus</a:t>
            </a:r>
            <a:r>
              <a:rPr lang="en-US"/>
              <a:t> vel </a:t>
            </a:r>
            <a:r>
              <a:rPr lang="en-US" err="1"/>
              <a:t>mollis</a:t>
            </a:r>
            <a:r>
              <a:rPr lang="en-US"/>
              <a:t> </a:t>
            </a:r>
            <a:r>
              <a:rPr lang="en-US" err="1"/>
              <a:t>eget</a:t>
            </a:r>
            <a:r>
              <a:rPr lang="en-US"/>
              <a:t>.</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94D5EF8B-289F-1082-2837-144D22F16F86}"/>
              </a:ext>
            </a:extLst>
          </p:cNvPr>
          <p:cNvSpPr>
            <a:spLocks noGrp="1"/>
          </p:cNvSpPr>
          <p:nvPr>
            <p:ph type="ftr" sz="quarter" idx="11"/>
          </p:nvPr>
        </p:nvSpPr>
        <p:spPr/>
        <p:txBody>
          <a:bodyPr/>
          <a:lstStyle/>
          <a:p>
            <a:r>
              <a:rPr lang="en-US"/>
              <a:t>February 14, 2025</a:t>
            </a:r>
          </a:p>
        </p:txBody>
      </p:sp>
      <p:sp>
        <p:nvSpPr>
          <p:cNvPr id="6" name="Slide Number Placeholder 5">
            <a:extLst>
              <a:ext uri="{FF2B5EF4-FFF2-40B4-BE49-F238E27FC236}">
                <a16:creationId xmlns:a16="http://schemas.microsoft.com/office/drawing/2014/main" id="{B8D0421E-EEDE-C3FD-320B-8025C234992E}"/>
              </a:ext>
            </a:extLst>
          </p:cNvPr>
          <p:cNvSpPr>
            <a:spLocks noGrp="1"/>
          </p:cNvSpPr>
          <p:nvPr>
            <p:ph type="sldNum" sz="quarter" idx="12"/>
          </p:nvPr>
        </p:nvSpPr>
        <p:spPr/>
        <p:txBody>
          <a:bodyPr/>
          <a:lstStyle/>
          <a:p>
            <a:fld id="{C1354A7E-0BC3-A640-8187-05F946131B65}" type="slidenum">
              <a:rPr lang="en-US" smtClean="0"/>
              <a:t>‹#›</a:t>
            </a:fld>
            <a:endParaRPr lang="en-US"/>
          </a:p>
        </p:txBody>
      </p:sp>
    </p:spTree>
    <p:extLst>
      <p:ext uri="{BB962C8B-B14F-4D97-AF65-F5344CB8AC3E}">
        <p14:creationId xmlns:p14="http://schemas.microsoft.com/office/powerpoint/2010/main" val="13696072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2 Col Title and Content Alt BKG">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AE011-817E-27A7-8B9C-5524132193C9}"/>
              </a:ext>
            </a:extLst>
          </p:cNvPr>
          <p:cNvSpPr>
            <a:spLocks noGrp="1"/>
          </p:cNvSpPr>
          <p:nvPr>
            <p:ph type="title" hasCustomPrompt="1"/>
          </p:nvPr>
        </p:nvSpPr>
        <p:spPr>
          <a:xfrm>
            <a:off x="838200" y="681037"/>
            <a:ext cx="10515600" cy="1009652"/>
          </a:xfrm>
        </p:spPr>
        <p:txBody>
          <a:bodyPr anchor="t">
            <a:normAutofit/>
          </a:bodyPr>
          <a:lstStyle>
            <a:lvl1pPr>
              <a:defRPr sz="3600"/>
            </a:lvl1pPr>
          </a:lstStyle>
          <a:p>
            <a:r>
              <a:rPr lang="en-US"/>
              <a:t>Two columns</a:t>
            </a:r>
          </a:p>
        </p:txBody>
      </p:sp>
      <p:sp>
        <p:nvSpPr>
          <p:cNvPr id="3" name="Content Placeholder 2">
            <a:extLst>
              <a:ext uri="{FF2B5EF4-FFF2-40B4-BE49-F238E27FC236}">
                <a16:creationId xmlns:a16="http://schemas.microsoft.com/office/drawing/2014/main" id="{E0AAA82D-2333-57A7-9936-72A0336A5D9D}"/>
              </a:ext>
            </a:extLst>
          </p:cNvPr>
          <p:cNvSpPr>
            <a:spLocks noGrp="1"/>
          </p:cNvSpPr>
          <p:nvPr>
            <p:ph idx="1" hasCustomPrompt="1"/>
          </p:nvPr>
        </p:nvSpPr>
        <p:spPr>
          <a:xfrm>
            <a:off x="838200" y="1718843"/>
            <a:ext cx="5052461" cy="3657490"/>
          </a:xfrm>
        </p:spPr>
        <p:txBody>
          <a:bodyPr/>
          <a:lstStyle>
            <a:lvl1pPr marL="0" indent="0">
              <a:lnSpc>
                <a:spcPct val="125000"/>
              </a:lnSpc>
              <a:buClr>
                <a:schemeClr val="bg1"/>
              </a:buClr>
              <a:buFontTx/>
              <a:buNone/>
              <a:defRPr sz="1800">
                <a:solidFill>
                  <a:srgbClr val="6E7780"/>
                </a:solidFill>
              </a:defRPr>
            </a:lvl1pPr>
            <a:lvl2pPr>
              <a:lnSpc>
                <a:spcPct val="150000"/>
              </a:lnSpc>
              <a:buClr>
                <a:schemeClr val="bg1"/>
              </a:buClr>
              <a:defRPr sz="2000">
                <a:solidFill>
                  <a:srgbClr val="02506F"/>
                </a:solidFill>
              </a:defRPr>
            </a:lvl2pPr>
            <a:lvl3pPr marL="1143000" indent="-228600">
              <a:lnSpc>
                <a:spcPct val="150000"/>
              </a:lnSpc>
              <a:buClr>
                <a:schemeClr val="bg1"/>
              </a:buClr>
              <a:buFont typeface="System Font Regular"/>
              <a:buChar char="⁃"/>
              <a:defRPr sz="1800">
                <a:solidFill>
                  <a:srgbClr val="02506F"/>
                </a:solidFill>
              </a:defRPr>
            </a:lvl3pPr>
            <a:lvl4pPr marL="1600200" indent="-228600">
              <a:lnSpc>
                <a:spcPct val="150000"/>
              </a:lnSpc>
              <a:buClr>
                <a:schemeClr val="bg1"/>
              </a:buClr>
              <a:buFont typeface="System Font Regular"/>
              <a:buChar char="⁃"/>
              <a:defRPr sz="1600">
                <a:solidFill>
                  <a:srgbClr val="02506F"/>
                </a:solidFill>
              </a:defRPr>
            </a:lvl4pPr>
            <a:lvl5pPr marL="2057400" indent="-228600">
              <a:lnSpc>
                <a:spcPct val="150000"/>
              </a:lnSpc>
              <a:buClr>
                <a:schemeClr val="bg1"/>
              </a:buClr>
              <a:buFont typeface="System Font Regular"/>
              <a:buChar char="⁃"/>
              <a:defRPr sz="1600">
                <a:solidFill>
                  <a:srgbClr val="02506F"/>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In semper dictum diam, vitae fermentum </a:t>
            </a:r>
            <a:r>
              <a:rPr lang="en-US" err="1"/>
              <a:t>purus</a:t>
            </a:r>
            <a:r>
              <a:rPr lang="en-US"/>
              <a:t> pulvinar </a:t>
            </a:r>
            <a:r>
              <a:rPr lang="en-US" err="1"/>
              <a:t>eu</a:t>
            </a:r>
            <a:r>
              <a:rPr lang="en-US"/>
              <a:t>. Sed </a:t>
            </a:r>
            <a:r>
              <a:rPr lang="en-US" err="1"/>
              <a:t>nec</a:t>
            </a:r>
            <a:r>
              <a:rPr lang="en-US"/>
              <a:t> </a:t>
            </a:r>
            <a:r>
              <a:rPr lang="en-US" err="1"/>
              <a:t>lobortis</a:t>
            </a:r>
            <a:r>
              <a:rPr lang="en-US"/>
              <a:t> </a:t>
            </a:r>
            <a:r>
              <a:rPr lang="en-US" err="1"/>
              <a:t>mauris</a:t>
            </a:r>
            <a:r>
              <a:rPr lang="en-US"/>
              <a:t>. </a:t>
            </a:r>
            <a:r>
              <a:rPr lang="en-US" err="1"/>
              <a:t>Suspendisse</a:t>
            </a:r>
            <a:r>
              <a:rPr lang="en-US"/>
              <a:t> </a:t>
            </a:r>
            <a:r>
              <a:rPr lang="en-US" err="1"/>
              <a:t>aliquam</a:t>
            </a:r>
            <a:r>
              <a:rPr lang="en-US"/>
              <a:t> </a:t>
            </a:r>
            <a:r>
              <a:rPr lang="en-US" err="1"/>
              <a:t>risus</a:t>
            </a:r>
            <a:r>
              <a:rPr lang="en-US"/>
              <a:t> </a:t>
            </a:r>
            <a:r>
              <a:rPr lang="en-US" err="1"/>
              <a:t>nec</a:t>
            </a:r>
            <a:r>
              <a:rPr lang="en-US"/>
              <a:t> mi </a:t>
            </a:r>
            <a:r>
              <a:rPr lang="en-US" err="1"/>
              <a:t>tristique</a:t>
            </a:r>
            <a:r>
              <a:rPr lang="en-US"/>
              <a:t>, </a:t>
            </a:r>
            <a:r>
              <a:rPr lang="en-US" err="1"/>
              <a:t>ut</a:t>
            </a:r>
            <a:r>
              <a:rPr lang="en-US"/>
              <a:t> </a:t>
            </a:r>
            <a:r>
              <a:rPr lang="en-US" err="1"/>
              <a:t>efficitur</a:t>
            </a:r>
            <a:r>
              <a:rPr lang="en-US"/>
              <a:t> </a:t>
            </a:r>
            <a:r>
              <a:rPr lang="en-US" err="1"/>
              <a:t>sapien</a:t>
            </a:r>
            <a:r>
              <a:rPr lang="en-US"/>
              <a:t> </a:t>
            </a:r>
            <a:r>
              <a:rPr lang="en-US" err="1"/>
              <a:t>sagittis</a:t>
            </a:r>
            <a:r>
              <a:rPr lang="en-US"/>
              <a:t>. Ut sed </a:t>
            </a:r>
            <a:r>
              <a:rPr lang="en-US" err="1"/>
              <a:t>quam</a:t>
            </a:r>
            <a:r>
              <a:rPr lang="en-US"/>
              <a:t> </a:t>
            </a:r>
            <a:r>
              <a:rPr lang="en-US" err="1"/>
              <a:t>accumsan</a:t>
            </a:r>
            <a:r>
              <a:rPr lang="en-US"/>
              <a:t>, </a:t>
            </a:r>
            <a:r>
              <a:rPr lang="en-US" err="1"/>
              <a:t>scelerisque</a:t>
            </a:r>
            <a:r>
              <a:rPr lang="en-US"/>
              <a:t> </a:t>
            </a:r>
            <a:r>
              <a:rPr lang="en-US" err="1"/>
              <a:t>leo</a:t>
            </a:r>
            <a:r>
              <a:rPr lang="en-US"/>
              <a:t> </a:t>
            </a:r>
            <a:r>
              <a:rPr lang="en-US" err="1"/>
              <a:t>pretium</a:t>
            </a:r>
            <a:r>
              <a:rPr lang="en-US"/>
              <a:t>, pharetra </a:t>
            </a:r>
            <a:r>
              <a:rPr lang="en-US" err="1"/>
              <a:t>enim</a:t>
            </a:r>
            <a:r>
              <a:rPr lang="en-US"/>
              <a:t>. Aenean vitae </a:t>
            </a:r>
            <a:r>
              <a:rPr lang="en-US" err="1"/>
              <a:t>rhoncus</a:t>
            </a:r>
            <a:r>
              <a:rPr lang="en-US"/>
              <a:t> </a:t>
            </a:r>
            <a:r>
              <a:rPr lang="en-US" err="1"/>
              <a:t>tellus</a:t>
            </a:r>
            <a:r>
              <a:rPr lang="en-US"/>
              <a:t>, id </a:t>
            </a:r>
            <a:r>
              <a:rPr lang="en-US" err="1"/>
              <a:t>hendrerit</a:t>
            </a:r>
            <a:r>
              <a:rPr lang="en-US"/>
              <a:t> ipsum. </a:t>
            </a:r>
            <a:r>
              <a:rPr lang="en-US" err="1"/>
              <a:t>Aliquam</a:t>
            </a:r>
            <a:r>
              <a:rPr lang="en-US"/>
              <a:t> in </a:t>
            </a:r>
            <a:r>
              <a:rPr lang="en-US" err="1"/>
              <a:t>sagittis</a:t>
            </a:r>
            <a:r>
              <a:rPr lang="en-US"/>
              <a:t> </a:t>
            </a:r>
            <a:r>
              <a:rPr lang="en-US" err="1"/>
              <a:t>orci</a:t>
            </a:r>
            <a:r>
              <a:rPr lang="en-US"/>
              <a:t>. </a:t>
            </a:r>
            <a:r>
              <a:rPr lang="en-US" err="1"/>
              <a:t>Mauris</a:t>
            </a:r>
            <a:r>
              <a:rPr lang="en-US"/>
              <a:t> ex </a:t>
            </a:r>
            <a:r>
              <a:rPr lang="en-US" err="1"/>
              <a:t>lacus</a:t>
            </a:r>
            <a:r>
              <a:rPr lang="en-US"/>
              <a:t>, </a:t>
            </a:r>
            <a:r>
              <a:rPr lang="en-US" err="1"/>
              <a:t>luctus</a:t>
            </a:r>
            <a:r>
              <a:rPr lang="en-US"/>
              <a:t> vel </a:t>
            </a:r>
            <a:r>
              <a:rPr lang="en-US" err="1"/>
              <a:t>mollis</a:t>
            </a:r>
            <a:r>
              <a:rPr lang="en-US"/>
              <a:t> </a:t>
            </a:r>
            <a:r>
              <a:rPr lang="en-US" err="1"/>
              <a:t>eget</a:t>
            </a:r>
            <a:endParaRPr lang="en-US"/>
          </a:p>
        </p:txBody>
      </p:sp>
      <p:sp>
        <p:nvSpPr>
          <p:cNvPr id="5" name="Footer Placeholder 4">
            <a:extLst>
              <a:ext uri="{FF2B5EF4-FFF2-40B4-BE49-F238E27FC236}">
                <a16:creationId xmlns:a16="http://schemas.microsoft.com/office/drawing/2014/main" id="{94D5EF8B-289F-1082-2837-144D22F16F86}"/>
              </a:ext>
            </a:extLst>
          </p:cNvPr>
          <p:cNvSpPr>
            <a:spLocks noGrp="1"/>
          </p:cNvSpPr>
          <p:nvPr>
            <p:ph type="ftr" sz="quarter" idx="11"/>
          </p:nvPr>
        </p:nvSpPr>
        <p:spPr/>
        <p:txBody>
          <a:bodyPr/>
          <a:lstStyle/>
          <a:p>
            <a:r>
              <a:rPr lang="en-US"/>
              <a:t>February 14, 2025</a:t>
            </a:r>
          </a:p>
        </p:txBody>
      </p:sp>
      <p:sp>
        <p:nvSpPr>
          <p:cNvPr id="6" name="Slide Number Placeholder 5">
            <a:extLst>
              <a:ext uri="{FF2B5EF4-FFF2-40B4-BE49-F238E27FC236}">
                <a16:creationId xmlns:a16="http://schemas.microsoft.com/office/drawing/2014/main" id="{B8D0421E-EEDE-C3FD-320B-8025C234992E}"/>
              </a:ext>
            </a:extLst>
          </p:cNvPr>
          <p:cNvSpPr>
            <a:spLocks noGrp="1"/>
          </p:cNvSpPr>
          <p:nvPr>
            <p:ph type="sldNum" sz="quarter" idx="12"/>
          </p:nvPr>
        </p:nvSpPr>
        <p:spPr/>
        <p:txBody>
          <a:bodyPr/>
          <a:lstStyle/>
          <a:p>
            <a:fld id="{C1354A7E-0BC3-A640-8187-05F946131B65}" type="slidenum">
              <a:rPr lang="en-US" smtClean="0"/>
              <a:t>‹#›</a:t>
            </a:fld>
            <a:endParaRPr lang="en-US"/>
          </a:p>
        </p:txBody>
      </p:sp>
      <p:sp>
        <p:nvSpPr>
          <p:cNvPr id="4" name="Content Placeholder 2">
            <a:extLst>
              <a:ext uri="{FF2B5EF4-FFF2-40B4-BE49-F238E27FC236}">
                <a16:creationId xmlns:a16="http://schemas.microsoft.com/office/drawing/2014/main" id="{507C6B38-3C85-A0C0-7E3D-8CFA28A66406}"/>
              </a:ext>
            </a:extLst>
          </p:cNvPr>
          <p:cNvSpPr>
            <a:spLocks noGrp="1"/>
          </p:cNvSpPr>
          <p:nvPr>
            <p:ph idx="13" hasCustomPrompt="1"/>
          </p:nvPr>
        </p:nvSpPr>
        <p:spPr>
          <a:xfrm>
            <a:off x="6314975" y="1718843"/>
            <a:ext cx="5052461" cy="4351338"/>
          </a:xfrm>
        </p:spPr>
        <p:txBody>
          <a:bodyPr/>
          <a:lstStyle>
            <a:lvl1pPr marL="0" indent="0">
              <a:lnSpc>
                <a:spcPct val="125000"/>
              </a:lnSpc>
              <a:buClr>
                <a:schemeClr val="bg1"/>
              </a:buClr>
              <a:buFontTx/>
              <a:buNone/>
              <a:defRPr sz="1800">
                <a:solidFill>
                  <a:srgbClr val="6E7780"/>
                </a:solidFill>
              </a:defRPr>
            </a:lvl1pPr>
            <a:lvl2pPr>
              <a:lnSpc>
                <a:spcPct val="150000"/>
              </a:lnSpc>
              <a:buClr>
                <a:schemeClr val="bg1"/>
              </a:buClr>
              <a:defRPr sz="2000">
                <a:solidFill>
                  <a:srgbClr val="02506F"/>
                </a:solidFill>
              </a:defRPr>
            </a:lvl2pPr>
            <a:lvl3pPr marL="1143000" indent="-228600">
              <a:lnSpc>
                <a:spcPct val="150000"/>
              </a:lnSpc>
              <a:buClr>
                <a:schemeClr val="bg1"/>
              </a:buClr>
              <a:buFont typeface="System Font Regular"/>
              <a:buChar char="⁃"/>
              <a:defRPr sz="1800">
                <a:solidFill>
                  <a:srgbClr val="02506F"/>
                </a:solidFill>
              </a:defRPr>
            </a:lvl3pPr>
            <a:lvl4pPr marL="1600200" indent="-228600">
              <a:lnSpc>
                <a:spcPct val="150000"/>
              </a:lnSpc>
              <a:buClr>
                <a:schemeClr val="bg1"/>
              </a:buClr>
              <a:buFont typeface="System Font Regular"/>
              <a:buChar char="⁃"/>
              <a:defRPr sz="1600">
                <a:solidFill>
                  <a:srgbClr val="02506F"/>
                </a:solidFill>
              </a:defRPr>
            </a:lvl4pPr>
            <a:lvl5pPr marL="2057400" indent="-228600">
              <a:lnSpc>
                <a:spcPct val="150000"/>
              </a:lnSpc>
              <a:buClr>
                <a:schemeClr val="bg1"/>
              </a:buClr>
              <a:buFont typeface="System Font Regular"/>
              <a:buChar char="⁃"/>
              <a:defRPr sz="1600">
                <a:solidFill>
                  <a:srgbClr val="02506F"/>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In semper dictum diam, vitae fermentum </a:t>
            </a:r>
            <a:r>
              <a:rPr lang="en-US" err="1"/>
              <a:t>purus</a:t>
            </a:r>
            <a:r>
              <a:rPr lang="en-US"/>
              <a:t> pulvinar </a:t>
            </a:r>
            <a:r>
              <a:rPr lang="en-US" err="1"/>
              <a:t>eu</a:t>
            </a:r>
            <a:r>
              <a:rPr lang="en-US"/>
              <a:t>. Sed </a:t>
            </a:r>
            <a:r>
              <a:rPr lang="en-US" err="1"/>
              <a:t>nec</a:t>
            </a:r>
            <a:r>
              <a:rPr lang="en-US"/>
              <a:t> </a:t>
            </a:r>
            <a:r>
              <a:rPr lang="en-US" err="1"/>
              <a:t>lobortis</a:t>
            </a:r>
            <a:r>
              <a:rPr lang="en-US"/>
              <a:t> </a:t>
            </a:r>
            <a:r>
              <a:rPr lang="en-US" err="1"/>
              <a:t>mauris</a:t>
            </a:r>
            <a:r>
              <a:rPr lang="en-US"/>
              <a:t>. </a:t>
            </a:r>
            <a:r>
              <a:rPr lang="en-US" err="1"/>
              <a:t>Suspendisse</a:t>
            </a:r>
            <a:r>
              <a:rPr lang="en-US"/>
              <a:t> </a:t>
            </a:r>
            <a:r>
              <a:rPr lang="en-US" err="1"/>
              <a:t>aliquam</a:t>
            </a:r>
            <a:r>
              <a:rPr lang="en-US"/>
              <a:t> </a:t>
            </a:r>
            <a:r>
              <a:rPr lang="en-US" err="1"/>
              <a:t>risus</a:t>
            </a:r>
            <a:r>
              <a:rPr lang="en-US"/>
              <a:t> </a:t>
            </a:r>
            <a:r>
              <a:rPr lang="en-US" err="1"/>
              <a:t>nec</a:t>
            </a:r>
            <a:r>
              <a:rPr lang="en-US"/>
              <a:t> mi </a:t>
            </a:r>
            <a:r>
              <a:rPr lang="en-US" err="1"/>
              <a:t>tristique</a:t>
            </a:r>
            <a:r>
              <a:rPr lang="en-US"/>
              <a:t>, </a:t>
            </a:r>
            <a:r>
              <a:rPr lang="en-US" err="1"/>
              <a:t>ut</a:t>
            </a:r>
            <a:r>
              <a:rPr lang="en-US"/>
              <a:t> </a:t>
            </a:r>
            <a:r>
              <a:rPr lang="en-US" err="1"/>
              <a:t>efficitur</a:t>
            </a:r>
            <a:r>
              <a:rPr lang="en-US"/>
              <a:t> </a:t>
            </a:r>
            <a:r>
              <a:rPr lang="en-US" err="1"/>
              <a:t>sapien</a:t>
            </a:r>
            <a:r>
              <a:rPr lang="en-US"/>
              <a:t> </a:t>
            </a:r>
            <a:r>
              <a:rPr lang="en-US" err="1"/>
              <a:t>sagittis</a:t>
            </a:r>
            <a:r>
              <a:rPr lang="en-US"/>
              <a:t>. Ut sed </a:t>
            </a:r>
            <a:r>
              <a:rPr lang="en-US" err="1"/>
              <a:t>quam</a:t>
            </a:r>
            <a:r>
              <a:rPr lang="en-US"/>
              <a:t> </a:t>
            </a:r>
            <a:r>
              <a:rPr lang="en-US" err="1"/>
              <a:t>accumsan</a:t>
            </a:r>
            <a:r>
              <a:rPr lang="en-US"/>
              <a:t>.</a:t>
            </a:r>
          </a:p>
        </p:txBody>
      </p:sp>
    </p:spTree>
    <p:extLst>
      <p:ext uri="{BB962C8B-B14F-4D97-AF65-F5344CB8AC3E}">
        <p14:creationId xmlns:p14="http://schemas.microsoft.com/office/powerpoint/2010/main" val="37115776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Col Title and Content Alt BKG 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AE011-817E-27A7-8B9C-5524132193C9}"/>
              </a:ext>
            </a:extLst>
          </p:cNvPr>
          <p:cNvSpPr>
            <a:spLocks noGrp="1"/>
          </p:cNvSpPr>
          <p:nvPr>
            <p:ph type="title" hasCustomPrompt="1"/>
          </p:nvPr>
        </p:nvSpPr>
        <p:spPr>
          <a:xfrm>
            <a:off x="838200" y="681037"/>
            <a:ext cx="10515600" cy="1009652"/>
          </a:xfrm>
        </p:spPr>
        <p:txBody>
          <a:bodyPr anchor="t">
            <a:normAutofit/>
          </a:bodyPr>
          <a:lstStyle>
            <a:lvl1pPr>
              <a:defRPr sz="3600"/>
            </a:lvl1pPr>
          </a:lstStyle>
          <a:p>
            <a:r>
              <a:rPr lang="en-US"/>
              <a:t>Two columns</a:t>
            </a:r>
          </a:p>
        </p:txBody>
      </p:sp>
      <p:sp>
        <p:nvSpPr>
          <p:cNvPr id="3" name="Content Placeholder 2">
            <a:extLst>
              <a:ext uri="{FF2B5EF4-FFF2-40B4-BE49-F238E27FC236}">
                <a16:creationId xmlns:a16="http://schemas.microsoft.com/office/drawing/2014/main" id="{E0AAA82D-2333-57A7-9936-72A0336A5D9D}"/>
              </a:ext>
            </a:extLst>
          </p:cNvPr>
          <p:cNvSpPr>
            <a:spLocks noGrp="1"/>
          </p:cNvSpPr>
          <p:nvPr>
            <p:ph idx="1" hasCustomPrompt="1"/>
          </p:nvPr>
        </p:nvSpPr>
        <p:spPr>
          <a:xfrm>
            <a:off x="838200" y="2213807"/>
            <a:ext cx="5052461" cy="3145593"/>
          </a:xfrm>
        </p:spPr>
        <p:txBody>
          <a:bodyPr/>
          <a:lstStyle>
            <a:lvl1pPr marL="0" indent="0">
              <a:lnSpc>
                <a:spcPct val="125000"/>
              </a:lnSpc>
              <a:buClr>
                <a:schemeClr val="bg1"/>
              </a:buClr>
              <a:buFontTx/>
              <a:buNone/>
              <a:defRPr sz="1800">
                <a:solidFill>
                  <a:srgbClr val="6E7780"/>
                </a:solidFill>
              </a:defRPr>
            </a:lvl1pPr>
            <a:lvl2pPr>
              <a:lnSpc>
                <a:spcPct val="150000"/>
              </a:lnSpc>
              <a:buClr>
                <a:schemeClr val="bg1"/>
              </a:buClr>
              <a:defRPr sz="2000">
                <a:solidFill>
                  <a:srgbClr val="02506F"/>
                </a:solidFill>
              </a:defRPr>
            </a:lvl2pPr>
            <a:lvl3pPr marL="1143000" indent="-228600">
              <a:lnSpc>
                <a:spcPct val="150000"/>
              </a:lnSpc>
              <a:buClr>
                <a:schemeClr val="bg1"/>
              </a:buClr>
              <a:buFont typeface="System Font Regular"/>
              <a:buChar char="⁃"/>
              <a:defRPr sz="1800">
                <a:solidFill>
                  <a:srgbClr val="02506F"/>
                </a:solidFill>
              </a:defRPr>
            </a:lvl3pPr>
            <a:lvl4pPr marL="1600200" indent="-228600">
              <a:lnSpc>
                <a:spcPct val="150000"/>
              </a:lnSpc>
              <a:buClr>
                <a:schemeClr val="bg1"/>
              </a:buClr>
              <a:buFont typeface="System Font Regular"/>
              <a:buChar char="⁃"/>
              <a:defRPr sz="1600">
                <a:solidFill>
                  <a:srgbClr val="02506F"/>
                </a:solidFill>
              </a:defRPr>
            </a:lvl4pPr>
            <a:lvl5pPr marL="2057400" indent="-228600">
              <a:lnSpc>
                <a:spcPct val="150000"/>
              </a:lnSpc>
              <a:buClr>
                <a:schemeClr val="bg1"/>
              </a:buClr>
              <a:buFont typeface="System Font Regular"/>
              <a:buChar char="⁃"/>
              <a:defRPr sz="1600">
                <a:solidFill>
                  <a:srgbClr val="02506F"/>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In semper dictum diam, vitae fermentum </a:t>
            </a:r>
            <a:r>
              <a:rPr lang="en-US" err="1"/>
              <a:t>purus</a:t>
            </a:r>
            <a:r>
              <a:rPr lang="en-US"/>
              <a:t> pulvinar </a:t>
            </a:r>
            <a:r>
              <a:rPr lang="en-US" err="1"/>
              <a:t>eu</a:t>
            </a:r>
            <a:r>
              <a:rPr lang="en-US"/>
              <a:t>. Sed </a:t>
            </a:r>
            <a:r>
              <a:rPr lang="en-US" err="1"/>
              <a:t>nec</a:t>
            </a:r>
            <a:r>
              <a:rPr lang="en-US"/>
              <a:t> </a:t>
            </a:r>
            <a:r>
              <a:rPr lang="en-US" err="1"/>
              <a:t>lobortis</a:t>
            </a:r>
            <a:r>
              <a:rPr lang="en-US"/>
              <a:t> </a:t>
            </a:r>
            <a:r>
              <a:rPr lang="en-US" err="1"/>
              <a:t>mauris</a:t>
            </a:r>
            <a:r>
              <a:rPr lang="en-US"/>
              <a:t>. </a:t>
            </a:r>
            <a:r>
              <a:rPr lang="en-US" err="1"/>
              <a:t>Suspendisse</a:t>
            </a:r>
            <a:r>
              <a:rPr lang="en-US"/>
              <a:t> </a:t>
            </a:r>
            <a:r>
              <a:rPr lang="en-US" err="1"/>
              <a:t>aliquam</a:t>
            </a:r>
            <a:r>
              <a:rPr lang="en-US"/>
              <a:t> </a:t>
            </a:r>
            <a:r>
              <a:rPr lang="en-US" err="1"/>
              <a:t>risus</a:t>
            </a:r>
            <a:r>
              <a:rPr lang="en-US"/>
              <a:t> </a:t>
            </a:r>
            <a:r>
              <a:rPr lang="en-US" err="1"/>
              <a:t>nec</a:t>
            </a:r>
            <a:r>
              <a:rPr lang="en-US"/>
              <a:t> mi </a:t>
            </a:r>
            <a:r>
              <a:rPr lang="en-US" err="1"/>
              <a:t>tristique</a:t>
            </a:r>
            <a:r>
              <a:rPr lang="en-US"/>
              <a:t>, </a:t>
            </a:r>
            <a:r>
              <a:rPr lang="en-US" err="1"/>
              <a:t>ut</a:t>
            </a:r>
            <a:r>
              <a:rPr lang="en-US"/>
              <a:t> </a:t>
            </a:r>
            <a:r>
              <a:rPr lang="en-US" err="1"/>
              <a:t>efficitur</a:t>
            </a:r>
            <a:r>
              <a:rPr lang="en-US"/>
              <a:t> </a:t>
            </a:r>
            <a:r>
              <a:rPr lang="en-US" err="1"/>
              <a:t>sapien</a:t>
            </a:r>
            <a:r>
              <a:rPr lang="en-US"/>
              <a:t> </a:t>
            </a:r>
            <a:r>
              <a:rPr lang="en-US" err="1"/>
              <a:t>sagittis</a:t>
            </a:r>
            <a:r>
              <a:rPr lang="en-US"/>
              <a:t>. Ut sed </a:t>
            </a:r>
            <a:r>
              <a:rPr lang="en-US" err="1"/>
              <a:t>quam</a:t>
            </a:r>
            <a:r>
              <a:rPr lang="en-US"/>
              <a:t> </a:t>
            </a:r>
            <a:r>
              <a:rPr lang="en-US" err="1"/>
              <a:t>accumsan</a:t>
            </a:r>
            <a:r>
              <a:rPr lang="en-US"/>
              <a:t>, </a:t>
            </a:r>
            <a:r>
              <a:rPr lang="en-US" err="1"/>
              <a:t>scelerisque</a:t>
            </a:r>
            <a:r>
              <a:rPr lang="en-US"/>
              <a:t> </a:t>
            </a:r>
            <a:r>
              <a:rPr lang="en-US" err="1"/>
              <a:t>leo</a:t>
            </a:r>
            <a:r>
              <a:rPr lang="en-US"/>
              <a:t> </a:t>
            </a:r>
            <a:r>
              <a:rPr lang="en-US" err="1"/>
              <a:t>pretium</a:t>
            </a:r>
            <a:r>
              <a:rPr lang="en-US"/>
              <a:t>, pharetra </a:t>
            </a:r>
            <a:r>
              <a:rPr lang="en-US" err="1"/>
              <a:t>enim</a:t>
            </a:r>
            <a:r>
              <a:rPr lang="en-US"/>
              <a:t>. Aenean vitae </a:t>
            </a:r>
            <a:r>
              <a:rPr lang="en-US" err="1"/>
              <a:t>rhoncus</a:t>
            </a:r>
            <a:r>
              <a:rPr lang="en-US"/>
              <a:t> </a:t>
            </a:r>
            <a:r>
              <a:rPr lang="en-US" err="1"/>
              <a:t>tellus</a:t>
            </a:r>
            <a:r>
              <a:rPr lang="en-US"/>
              <a:t>, id </a:t>
            </a:r>
            <a:r>
              <a:rPr lang="en-US" err="1"/>
              <a:t>hendrerit</a:t>
            </a:r>
            <a:r>
              <a:rPr lang="en-US"/>
              <a:t> ipsum. </a:t>
            </a:r>
            <a:r>
              <a:rPr lang="en-US" err="1"/>
              <a:t>Aliquam</a:t>
            </a:r>
            <a:r>
              <a:rPr lang="en-US"/>
              <a:t> in </a:t>
            </a:r>
            <a:r>
              <a:rPr lang="en-US" err="1"/>
              <a:t>sagittis</a:t>
            </a:r>
            <a:r>
              <a:rPr lang="en-US"/>
              <a:t> </a:t>
            </a:r>
            <a:r>
              <a:rPr lang="en-US" err="1"/>
              <a:t>orci</a:t>
            </a:r>
            <a:r>
              <a:rPr lang="en-US"/>
              <a:t>. </a:t>
            </a:r>
          </a:p>
        </p:txBody>
      </p:sp>
      <p:sp>
        <p:nvSpPr>
          <p:cNvPr id="5" name="Footer Placeholder 4">
            <a:extLst>
              <a:ext uri="{FF2B5EF4-FFF2-40B4-BE49-F238E27FC236}">
                <a16:creationId xmlns:a16="http://schemas.microsoft.com/office/drawing/2014/main" id="{94D5EF8B-289F-1082-2837-144D22F16F86}"/>
              </a:ext>
            </a:extLst>
          </p:cNvPr>
          <p:cNvSpPr>
            <a:spLocks noGrp="1"/>
          </p:cNvSpPr>
          <p:nvPr>
            <p:ph type="ftr" sz="quarter" idx="11"/>
          </p:nvPr>
        </p:nvSpPr>
        <p:spPr/>
        <p:txBody>
          <a:bodyPr/>
          <a:lstStyle/>
          <a:p>
            <a:r>
              <a:rPr lang="en-US"/>
              <a:t>February 14, 2025</a:t>
            </a:r>
          </a:p>
        </p:txBody>
      </p:sp>
      <p:sp>
        <p:nvSpPr>
          <p:cNvPr id="6" name="Slide Number Placeholder 5">
            <a:extLst>
              <a:ext uri="{FF2B5EF4-FFF2-40B4-BE49-F238E27FC236}">
                <a16:creationId xmlns:a16="http://schemas.microsoft.com/office/drawing/2014/main" id="{B8D0421E-EEDE-C3FD-320B-8025C234992E}"/>
              </a:ext>
            </a:extLst>
          </p:cNvPr>
          <p:cNvSpPr>
            <a:spLocks noGrp="1"/>
          </p:cNvSpPr>
          <p:nvPr>
            <p:ph type="sldNum" sz="quarter" idx="12"/>
          </p:nvPr>
        </p:nvSpPr>
        <p:spPr/>
        <p:txBody>
          <a:bodyPr/>
          <a:lstStyle/>
          <a:p>
            <a:fld id="{C1354A7E-0BC3-A640-8187-05F946131B65}" type="slidenum">
              <a:rPr lang="en-US" smtClean="0"/>
              <a:t>‹#›</a:t>
            </a:fld>
            <a:endParaRPr lang="en-US"/>
          </a:p>
        </p:txBody>
      </p:sp>
      <p:sp>
        <p:nvSpPr>
          <p:cNvPr id="4" name="Content Placeholder 2">
            <a:extLst>
              <a:ext uri="{FF2B5EF4-FFF2-40B4-BE49-F238E27FC236}">
                <a16:creationId xmlns:a16="http://schemas.microsoft.com/office/drawing/2014/main" id="{507C6B38-3C85-A0C0-7E3D-8CFA28A66406}"/>
              </a:ext>
            </a:extLst>
          </p:cNvPr>
          <p:cNvSpPr>
            <a:spLocks noGrp="1"/>
          </p:cNvSpPr>
          <p:nvPr>
            <p:ph idx="13" hasCustomPrompt="1"/>
          </p:nvPr>
        </p:nvSpPr>
        <p:spPr>
          <a:xfrm>
            <a:off x="6314975" y="2213807"/>
            <a:ext cx="5052461" cy="3731242"/>
          </a:xfrm>
        </p:spPr>
        <p:txBody>
          <a:bodyPr/>
          <a:lstStyle>
            <a:lvl1pPr marL="0" indent="0">
              <a:lnSpc>
                <a:spcPct val="125000"/>
              </a:lnSpc>
              <a:buClr>
                <a:schemeClr val="bg1"/>
              </a:buClr>
              <a:buFontTx/>
              <a:buNone/>
              <a:defRPr sz="1800">
                <a:solidFill>
                  <a:srgbClr val="6E7780"/>
                </a:solidFill>
              </a:defRPr>
            </a:lvl1pPr>
            <a:lvl2pPr>
              <a:lnSpc>
                <a:spcPct val="150000"/>
              </a:lnSpc>
              <a:buClr>
                <a:schemeClr val="bg1"/>
              </a:buClr>
              <a:defRPr sz="2000">
                <a:solidFill>
                  <a:srgbClr val="02506F"/>
                </a:solidFill>
              </a:defRPr>
            </a:lvl2pPr>
            <a:lvl3pPr marL="1143000" indent="-228600">
              <a:lnSpc>
                <a:spcPct val="150000"/>
              </a:lnSpc>
              <a:buClr>
                <a:schemeClr val="bg1"/>
              </a:buClr>
              <a:buFont typeface="System Font Regular"/>
              <a:buChar char="⁃"/>
              <a:defRPr sz="1800">
                <a:solidFill>
                  <a:srgbClr val="02506F"/>
                </a:solidFill>
              </a:defRPr>
            </a:lvl3pPr>
            <a:lvl4pPr marL="1600200" indent="-228600">
              <a:lnSpc>
                <a:spcPct val="150000"/>
              </a:lnSpc>
              <a:buClr>
                <a:schemeClr val="bg1"/>
              </a:buClr>
              <a:buFont typeface="System Font Regular"/>
              <a:buChar char="⁃"/>
              <a:defRPr sz="1600">
                <a:solidFill>
                  <a:srgbClr val="02506F"/>
                </a:solidFill>
              </a:defRPr>
            </a:lvl4pPr>
            <a:lvl5pPr marL="2057400" indent="-228600">
              <a:lnSpc>
                <a:spcPct val="150000"/>
              </a:lnSpc>
              <a:buClr>
                <a:schemeClr val="bg1"/>
              </a:buClr>
              <a:buFont typeface="System Font Regular"/>
              <a:buChar char="⁃"/>
              <a:defRPr sz="1600">
                <a:solidFill>
                  <a:srgbClr val="02506F"/>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In semper dictum diam, vitae fermentum </a:t>
            </a:r>
            <a:r>
              <a:rPr lang="en-US" err="1"/>
              <a:t>purus</a:t>
            </a:r>
            <a:r>
              <a:rPr lang="en-US"/>
              <a:t> pulvinar </a:t>
            </a:r>
            <a:r>
              <a:rPr lang="en-US" err="1"/>
              <a:t>eu</a:t>
            </a:r>
            <a:r>
              <a:rPr lang="en-US"/>
              <a:t>. Sed </a:t>
            </a:r>
            <a:r>
              <a:rPr lang="en-US" err="1"/>
              <a:t>nec</a:t>
            </a:r>
            <a:r>
              <a:rPr lang="en-US"/>
              <a:t> </a:t>
            </a:r>
            <a:r>
              <a:rPr lang="en-US" err="1"/>
              <a:t>lobortis</a:t>
            </a:r>
            <a:r>
              <a:rPr lang="en-US"/>
              <a:t> </a:t>
            </a:r>
            <a:r>
              <a:rPr lang="en-US" err="1"/>
              <a:t>mauris</a:t>
            </a:r>
            <a:r>
              <a:rPr lang="en-US"/>
              <a:t>. </a:t>
            </a:r>
            <a:r>
              <a:rPr lang="en-US" err="1"/>
              <a:t>Suspendisse</a:t>
            </a:r>
            <a:r>
              <a:rPr lang="en-US"/>
              <a:t> </a:t>
            </a:r>
            <a:r>
              <a:rPr lang="en-US" err="1"/>
              <a:t>aliquam</a:t>
            </a:r>
            <a:r>
              <a:rPr lang="en-US"/>
              <a:t> </a:t>
            </a:r>
            <a:r>
              <a:rPr lang="en-US" err="1"/>
              <a:t>risus</a:t>
            </a:r>
            <a:r>
              <a:rPr lang="en-US"/>
              <a:t> </a:t>
            </a:r>
            <a:r>
              <a:rPr lang="en-US" err="1"/>
              <a:t>nec</a:t>
            </a:r>
            <a:r>
              <a:rPr lang="en-US"/>
              <a:t> mi </a:t>
            </a:r>
            <a:r>
              <a:rPr lang="en-US" err="1"/>
              <a:t>tristique</a:t>
            </a:r>
            <a:r>
              <a:rPr lang="en-US"/>
              <a:t>, </a:t>
            </a:r>
            <a:r>
              <a:rPr lang="en-US" err="1"/>
              <a:t>ut</a:t>
            </a:r>
            <a:r>
              <a:rPr lang="en-US"/>
              <a:t> </a:t>
            </a:r>
            <a:r>
              <a:rPr lang="en-US" err="1"/>
              <a:t>efficitur</a:t>
            </a:r>
            <a:r>
              <a:rPr lang="en-US"/>
              <a:t> </a:t>
            </a:r>
            <a:r>
              <a:rPr lang="en-US" err="1"/>
              <a:t>sapien</a:t>
            </a:r>
            <a:r>
              <a:rPr lang="en-US"/>
              <a:t> </a:t>
            </a:r>
            <a:r>
              <a:rPr lang="en-US" err="1"/>
              <a:t>sagittis</a:t>
            </a:r>
            <a:r>
              <a:rPr lang="en-US"/>
              <a:t>. Ut sed </a:t>
            </a:r>
            <a:r>
              <a:rPr lang="en-US" err="1"/>
              <a:t>quam</a:t>
            </a:r>
            <a:r>
              <a:rPr lang="en-US"/>
              <a:t> </a:t>
            </a:r>
            <a:r>
              <a:rPr lang="en-US" err="1"/>
              <a:t>accumsan</a:t>
            </a:r>
            <a:r>
              <a:rPr lang="en-US"/>
              <a:t>.</a:t>
            </a:r>
          </a:p>
        </p:txBody>
      </p:sp>
      <p:sp>
        <p:nvSpPr>
          <p:cNvPr id="8" name="Text Placeholder 2">
            <a:extLst>
              <a:ext uri="{FF2B5EF4-FFF2-40B4-BE49-F238E27FC236}">
                <a16:creationId xmlns:a16="http://schemas.microsoft.com/office/drawing/2014/main" id="{971AD2C8-CC54-5B94-B1B0-C6CEBD1AB447}"/>
              </a:ext>
            </a:extLst>
          </p:cNvPr>
          <p:cNvSpPr>
            <a:spLocks noGrp="1"/>
          </p:cNvSpPr>
          <p:nvPr>
            <p:ph type="body" idx="14" hasCustomPrompt="1"/>
          </p:nvPr>
        </p:nvSpPr>
        <p:spPr>
          <a:xfrm>
            <a:off x="839788" y="1681163"/>
            <a:ext cx="5049287" cy="500615"/>
          </a:xfrm>
        </p:spPr>
        <p:txBody>
          <a:bodyPr anchor="b">
            <a:normAutofit/>
          </a:bodyPr>
          <a:lstStyle>
            <a:lvl1pPr marL="0" indent="0">
              <a:buNone/>
              <a:defRPr sz="1800" b="1" i="0">
                <a:solidFill>
                  <a:schemeClr val="accent1"/>
                </a:solidFill>
                <a:latin typeface="+mn-lt"/>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Subhead in blue 18pt or larger</a:t>
            </a:r>
          </a:p>
        </p:txBody>
      </p:sp>
      <p:sp>
        <p:nvSpPr>
          <p:cNvPr id="10" name="Text Placeholder 4">
            <a:extLst>
              <a:ext uri="{FF2B5EF4-FFF2-40B4-BE49-F238E27FC236}">
                <a16:creationId xmlns:a16="http://schemas.microsoft.com/office/drawing/2014/main" id="{1B651896-3209-7B6D-AA37-19E4E8D3D0BD}"/>
              </a:ext>
            </a:extLst>
          </p:cNvPr>
          <p:cNvSpPr>
            <a:spLocks noGrp="1"/>
          </p:cNvSpPr>
          <p:nvPr>
            <p:ph type="body" sz="quarter" idx="3" hasCustomPrompt="1"/>
          </p:nvPr>
        </p:nvSpPr>
        <p:spPr>
          <a:xfrm>
            <a:off x="6302926" y="1681163"/>
            <a:ext cx="5052461" cy="500615"/>
          </a:xfrm>
        </p:spPr>
        <p:txBody>
          <a:bodyPr anchor="b">
            <a:normAutofit/>
          </a:bodyPr>
          <a:lstStyle>
            <a:lvl1pPr marL="0" indent="0">
              <a:buNone/>
              <a:defRPr sz="1800" b="1" i="0">
                <a:solidFill>
                  <a:schemeClr val="accent1"/>
                </a:solidFill>
                <a:latin typeface="+mn-lt"/>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Subhead in blue 18pt or larger</a:t>
            </a:r>
          </a:p>
        </p:txBody>
      </p:sp>
    </p:spTree>
    <p:extLst>
      <p:ext uri="{BB962C8B-B14F-4D97-AF65-F5344CB8AC3E}">
        <p14:creationId xmlns:p14="http://schemas.microsoft.com/office/powerpoint/2010/main" val="4354853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ne column with graphic sidebar 2">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70470A5-4908-E20D-7B55-568A4F10018D}"/>
              </a:ext>
            </a:extLst>
          </p:cNvPr>
          <p:cNvSpPr/>
          <p:nvPr userDrawn="1"/>
        </p:nvSpPr>
        <p:spPr>
          <a:xfrm>
            <a:off x="7924800" y="0"/>
            <a:ext cx="4267200" cy="6858000"/>
          </a:xfrm>
          <a:prstGeom prst="rect">
            <a:avLst/>
          </a:prstGeom>
          <a:solidFill>
            <a:schemeClr val="accent5">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94D5EF8B-289F-1082-2837-144D22F16F86}"/>
              </a:ext>
            </a:extLst>
          </p:cNvPr>
          <p:cNvSpPr>
            <a:spLocks noGrp="1"/>
          </p:cNvSpPr>
          <p:nvPr>
            <p:ph type="ftr" sz="quarter" idx="11"/>
          </p:nvPr>
        </p:nvSpPr>
        <p:spPr/>
        <p:txBody>
          <a:bodyPr/>
          <a:lstStyle>
            <a:lvl1pPr>
              <a:defRPr>
                <a:solidFill>
                  <a:schemeClr val="bg1"/>
                </a:solidFill>
              </a:defRPr>
            </a:lvl1pPr>
          </a:lstStyle>
          <a:p>
            <a:r>
              <a:rPr lang="en-US"/>
              <a:t>February 14, 2025</a:t>
            </a:r>
          </a:p>
        </p:txBody>
      </p:sp>
      <p:sp>
        <p:nvSpPr>
          <p:cNvPr id="6" name="Slide Number Placeholder 5">
            <a:extLst>
              <a:ext uri="{FF2B5EF4-FFF2-40B4-BE49-F238E27FC236}">
                <a16:creationId xmlns:a16="http://schemas.microsoft.com/office/drawing/2014/main" id="{B8D0421E-EEDE-C3FD-320B-8025C234992E}"/>
              </a:ext>
            </a:extLst>
          </p:cNvPr>
          <p:cNvSpPr>
            <a:spLocks noGrp="1"/>
          </p:cNvSpPr>
          <p:nvPr>
            <p:ph type="sldNum" sz="quarter" idx="12"/>
          </p:nvPr>
        </p:nvSpPr>
        <p:spPr/>
        <p:txBody>
          <a:bodyPr/>
          <a:lstStyle>
            <a:lvl1pPr>
              <a:defRPr>
                <a:solidFill>
                  <a:schemeClr val="bg1"/>
                </a:solidFill>
              </a:defRPr>
            </a:lvl1pPr>
          </a:lstStyle>
          <a:p>
            <a:fld id="{C1354A7E-0BC3-A640-8187-05F946131B65}" type="slidenum">
              <a:rPr lang="en-US" smtClean="0"/>
              <a:pPr/>
              <a:t>‹#›</a:t>
            </a:fld>
            <a:endParaRPr lang="en-US"/>
          </a:p>
        </p:txBody>
      </p:sp>
      <p:sp>
        <p:nvSpPr>
          <p:cNvPr id="7" name="Content Placeholder 2">
            <a:extLst>
              <a:ext uri="{FF2B5EF4-FFF2-40B4-BE49-F238E27FC236}">
                <a16:creationId xmlns:a16="http://schemas.microsoft.com/office/drawing/2014/main" id="{7B38CD5B-1F47-945E-A622-58E83B8329D9}"/>
              </a:ext>
            </a:extLst>
          </p:cNvPr>
          <p:cNvSpPr>
            <a:spLocks noGrp="1"/>
          </p:cNvSpPr>
          <p:nvPr>
            <p:ph idx="13" hasCustomPrompt="1"/>
          </p:nvPr>
        </p:nvSpPr>
        <p:spPr>
          <a:xfrm>
            <a:off x="8465433" y="2450581"/>
            <a:ext cx="2888367" cy="2906702"/>
          </a:xfrm>
          <a:noFill/>
        </p:spPr>
        <p:txBody>
          <a:bodyPr>
            <a:normAutofit/>
          </a:bodyPr>
          <a:lstStyle>
            <a:lvl1pPr marL="0" indent="0">
              <a:lnSpc>
                <a:spcPct val="100000"/>
              </a:lnSpc>
              <a:buClr>
                <a:schemeClr val="bg1"/>
              </a:buClr>
              <a:buFontTx/>
              <a:buNone/>
              <a:defRPr sz="2000">
                <a:solidFill>
                  <a:srgbClr val="6E7780"/>
                </a:solidFill>
              </a:defRPr>
            </a:lvl1pPr>
            <a:lvl2pPr>
              <a:lnSpc>
                <a:spcPct val="150000"/>
              </a:lnSpc>
              <a:buClr>
                <a:schemeClr val="bg1"/>
              </a:buClr>
              <a:defRPr sz="2000">
                <a:solidFill>
                  <a:srgbClr val="02506F"/>
                </a:solidFill>
              </a:defRPr>
            </a:lvl2pPr>
            <a:lvl3pPr marL="1143000" indent="-228600">
              <a:lnSpc>
                <a:spcPct val="150000"/>
              </a:lnSpc>
              <a:buClr>
                <a:schemeClr val="bg1"/>
              </a:buClr>
              <a:buFont typeface="System Font Regular"/>
              <a:buChar char="⁃"/>
              <a:defRPr sz="1800">
                <a:solidFill>
                  <a:srgbClr val="02506F"/>
                </a:solidFill>
              </a:defRPr>
            </a:lvl3pPr>
            <a:lvl4pPr marL="1600200" indent="-228600">
              <a:lnSpc>
                <a:spcPct val="150000"/>
              </a:lnSpc>
              <a:buClr>
                <a:schemeClr val="bg1"/>
              </a:buClr>
              <a:buFont typeface="System Font Regular"/>
              <a:buChar char="⁃"/>
              <a:defRPr sz="1600">
                <a:solidFill>
                  <a:srgbClr val="02506F"/>
                </a:solidFill>
              </a:defRPr>
            </a:lvl4pPr>
            <a:lvl5pPr marL="2057400" indent="-228600">
              <a:lnSpc>
                <a:spcPct val="150000"/>
              </a:lnSpc>
              <a:buClr>
                <a:schemeClr val="bg1"/>
              </a:buClr>
              <a:buFont typeface="System Font Regular"/>
              <a:buChar char="⁃"/>
              <a:defRPr sz="1600">
                <a:solidFill>
                  <a:srgbClr val="02506F"/>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In semper dictum diam, vitae fermentum </a:t>
            </a:r>
            <a:r>
              <a:rPr lang="en-US" err="1"/>
              <a:t>purus</a:t>
            </a:r>
            <a:r>
              <a:rPr lang="en-US"/>
              <a:t> pulvinar </a:t>
            </a:r>
            <a:r>
              <a:rPr lang="en-US" err="1"/>
              <a:t>eu</a:t>
            </a:r>
            <a:r>
              <a:rPr lang="en-US"/>
              <a:t>. </a:t>
            </a:r>
          </a:p>
        </p:txBody>
      </p:sp>
      <p:sp>
        <p:nvSpPr>
          <p:cNvPr id="13" name="Text Placeholder 4">
            <a:extLst>
              <a:ext uri="{FF2B5EF4-FFF2-40B4-BE49-F238E27FC236}">
                <a16:creationId xmlns:a16="http://schemas.microsoft.com/office/drawing/2014/main" id="{84630D79-C197-9C98-5F2D-80DE5641DFAD}"/>
              </a:ext>
            </a:extLst>
          </p:cNvPr>
          <p:cNvSpPr>
            <a:spLocks noGrp="1"/>
          </p:cNvSpPr>
          <p:nvPr>
            <p:ph type="body" sz="quarter" idx="3" hasCustomPrompt="1"/>
          </p:nvPr>
        </p:nvSpPr>
        <p:spPr>
          <a:xfrm>
            <a:off x="8465433" y="1681662"/>
            <a:ext cx="2888367" cy="500615"/>
          </a:xfrm>
        </p:spPr>
        <p:txBody>
          <a:bodyPr anchor="b">
            <a:normAutofit/>
          </a:bodyPr>
          <a:lstStyle>
            <a:lvl1pPr marL="0" indent="0">
              <a:buNone/>
              <a:defRPr sz="2000" b="1" i="0">
                <a:solidFill>
                  <a:schemeClr val="accent1"/>
                </a:solidFill>
                <a:latin typeface="+mn-lt"/>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Key Takeaway:</a:t>
            </a:r>
          </a:p>
        </p:txBody>
      </p:sp>
      <p:sp>
        <p:nvSpPr>
          <p:cNvPr id="14" name="Title 1">
            <a:extLst>
              <a:ext uri="{FF2B5EF4-FFF2-40B4-BE49-F238E27FC236}">
                <a16:creationId xmlns:a16="http://schemas.microsoft.com/office/drawing/2014/main" id="{60976350-97FC-1943-7D32-3ABD1F1C94D4}"/>
              </a:ext>
            </a:extLst>
          </p:cNvPr>
          <p:cNvSpPr>
            <a:spLocks noGrp="1"/>
          </p:cNvSpPr>
          <p:nvPr>
            <p:ph type="title" hasCustomPrompt="1"/>
          </p:nvPr>
        </p:nvSpPr>
        <p:spPr>
          <a:xfrm>
            <a:off x="838200" y="681037"/>
            <a:ext cx="6718738" cy="1009652"/>
          </a:xfrm>
        </p:spPr>
        <p:txBody>
          <a:bodyPr anchor="t">
            <a:normAutofit/>
          </a:bodyPr>
          <a:lstStyle>
            <a:lvl1pPr>
              <a:defRPr sz="3600"/>
            </a:lvl1pPr>
          </a:lstStyle>
          <a:p>
            <a:r>
              <a:rPr lang="en-US"/>
              <a:t>One column with sidebar</a:t>
            </a:r>
          </a:p>
        </p:txBody>
      </p:sp>
      <p:sp>
        <p:nvSpPr>
          <p:cNvPr id="15" name="Content Placeholder 2">
            <a:extLst>
              <a:ext uri="{FF2B5EF4-FFF2-40B4-BE49-F238E27FC236}">
                <a16:creationId xmlns:a16="http://schemas.microsoft.com/office/drawing/2014/main" id="{AAEC0D8A-67F1-84C7-8303-89065F148854}"/>
              </a:ext>
            </a:extLst>
          </p:cNvPr>
          <p:cNvSpPr>
            <a:spLocks noGrp="1"/>
          </p:cNvSpPr>
          <p:nvPr>
            <p:ph idx="1" hasCustomPrompt="1"/>
          </p:nvPr>
        </p:nvSpPr>
        <p:spPr>
          <a:xfrm>
            <a:off x="838200" y="2213807"/>
            <a:ext cx="6718738" cy="3143476"/>
          </a:xfrm>
        </p:spPr>
        <p:txBody>
          <a:bodyPr/>
          <a:lstStyle>
            <a:lvl1pPr marL="0" indent="0">
              <a:lnSpc>
                <a:spcPct val="125000"/>
              </a:lnSpc>
              <a:buClr>
                <a:schemeClr val="bg1"/>
              </a:buClr>
              <a:buFontTx/>
              <a:buNone/>
              <a:defRPr sz="1800">
                <a:solidFill>
                  <a:srgbClr val="6E7780"/>
                </a:solidFill>
              </a:defRPr>
            </a:lvl1pPr>
            <a:lvl2pPr>
              <a:lnSpc>
                <a:spcPct val="150000"/>
              </a:lnSpc>
              <a:buClr>
                <a:schemeClr val="bg1"/>
              </a:buClr>
              <a:defRPr sz="2000">
                <a:solidFill>
                  <a:srgbClr val="02506F"/>
                </a:solidFill>
              </a:defRPr>
            </a:lvl2pPr>
            <a:lvl3pPr marL="1143000" indent="-228600">
              <a:lnSpc>
                <a:spcPct val="150000"/>
              </a:lnSpc>
              <a:buClr>
                <a:schemeClr val="bg1"/>
              </a:buClr>
              <a:buFont typeface="System Font Regular"/>
              <a:buChar char="⁃"/>
              <a:defRPr sz="1800">
                <a:solidFill>
                  <a:srgbClr val="02506F"/>
                </a:solidFill>
              </a:defRPr>
            </a:lvl3pPr>
            <a:lvl4pPr marL="1600200" indent="-228600">
              <a:lnSpc>
                <a:spcPct val="150000"/>
              </a:lnSpc>
              <a:buClr>
                <a:schemeClr val="bg1"/>
              </a:buClr>
              <a:buFont typeface="System Font Regular"/>
              <a:buChar char="⁃"/>
              <a:defRPr sz="1600">
                <a:solidFill>
                  <a:srgbClr val="02506F"/>
                </a:solidFill>
              </a:defRPr>
            </a:lvl4pPr>
            <a:lvl5pPr marL="2057400" indent="-228600">
              <a:lnSpc>
                <a:spcPct val="150000"/>
              </a:lnSpc>
              <a:buClr>
                <a:schemeClr val="bg1"/>
              </a:buClr>
              <a:buFont typeface="System Font Regular"/>
              <a:buChar char="⁃"/>
              <a:defRPr sz="1600">
                <a:solidFill>
                  <a:srgbClr val="02506F"/>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In semper dictum diam, vitae fermentum </a:t>
            </a:r>
            <a:r>
              <a:rPr lang="en-US" err="1"/>
              <a:t>purus</a:t>
            </a:r>
            <a:r>
              <a:rPr lang="en-US"/>
              <a:t> pulvinar </a:t>
            </a:r>
            <a:r>
              <a:rPr lang="en-US" err="1"/>
              <a:t>eu</a:t>
            </a:r>
            <a:r>
              <a:rPr lang="en-US"/>
              <a:t>. Sed </a:t>
            </a:r>
            <a:r>
              <a:rPr lang="en-US" err="1"/>
              <a:t>nec</a:t>
            </a:r>
            <a:r>
              <a:rPr lang="en-US"/>
              <a:t> </a:t>
            </a:r>
            <a:r>
              <a:rPr lang="en-US" err="1"/>
              <a:t>lobortis</a:t>
            </a:r>
            <a:r>
              <a:rPr lang="en-US"/>
              <a:t> </a:t>
            </a:r>
            <a:r>
              <a:rPr lang="en-US" err="1"/>
              <a:t>mauris</a:t>
            </a:r>
            <a:r>
              <a:rPr lang="en-US"/>
              <a:t>. </a:t>
            </a:r>
            <a:r>
              <a:rPr lang="en-US" err="1"/>
              <a:t>Suspendisse</a:t>
            </a:r>
            <a:r>
              <a:rPr lang="en-US"/>
              <a:t> </a:t>
            </a:r>
            <a:r>
              <a:rPr lang="en-US" err="1"/>
              <a:t>aliquam</a:t>
            </a:r>
            <a:r>
              <a:rPr lang="en-US"/>
              <a:t> </a:t>
            </a:r>
            <a:r>
              <a:rPr lang="en-US" err="1"/>
              <a:t>risus</a:t>
            </a:r>
            <a:r>
              <a:rPr lang="en-US"/>
              <a:t> </a:t>
            </a:r>
            <a:r>
              <a:rPr lang="en-US" err="1"/>
              <a:t>nec</a:t>
            </a:r>
            <a:r>
              <a:rPr lang="en-US"/>
              <a:t> mi </a:t>
            </a:r>
            <a:r>
              <a:rPr lang="en-US" err="1"/>
              <a:t>tristique</a:t>
            </a:r>
            <a:r>
              <a:rPr lang="en-US"/>
              <a:t>, </a:t>
            </a:r>
            <a:r>
              <a:rPr lang="en-US" err="1"/>
              <a:t>ut</a:t>
            </a:r>
            <a:r>
              <a:rPr lang="en-US"/>
              <a:t> </a:t>
            </a:r>
            <a:r>
              <a:rPr lang="en-US" err="1"/>
              <a:t>efficitur</a:t>
            </a:r>
            <a:r>
              <a:rPr lang="en-US"/>
              <a:t> </a:t>
            </a:r>
            <a:r>
              <a:rPr lang="en-US" err="1"/>
              <a:t>sapien</a:t>
            </a:r>
            <a:r>
              <a:rPr lang="en-US"/>
              <a:t> </a:t>
            </a:r>
            <a:r>
              <a:rPr lang="en-US" err="1"/>
              <a:t>sagittis</a:t>
            </a:r>
            <a:r>
              <a:rPr lang="en-US"/>
              <a:t>. Ut sed </a:t>
            </a:r>
            <a:r>
              <a:rPr lang="en-US" err="1"/>
              <a:t>quam</a:t>
            </a:r>
            <a:r>
              <a:rPr lang="en-US"/>
              <a:t> </a:t>
            </a:r>
            <a:r>
              <a:rPr lang="en-US" err="1"/>
              <a:t>accumsan</a:t>
            </a:r>
            <a:r>
              <a:rPr lang="en-US"/>
              <a:t>, </a:t>
            </a:r>
            <a:r>
              <a:rPr lang="en-US" err="1"/>
              <a:t>scelerisque</a:t>
            </a:r>
            <a:r>
              <a:rPr lang="en-US"/>
              <a:t> </a:t>
            </a:r>
            <a:r>
              <a:rPr lang="en-US" err="1"/>
              <a:t>leo</a:t>
            </a:r>
            <a:r>
              <a:rPr lang="en-US"/>
              <a:t> </a:t>
            </a:r>
            <a:r>
              <a:rPr lang="en-US" err="1"/>
              <a:t>pretium</a:t>
            </a:r>
            <a:r>
              <a:rPr lang="en-US"/>
              <a:t>, pharetra </a:t>
            </a:r>
            <a:r>
              <a:rPr lang="en-US" err="1"/>
              <a:t>enim</a:t>
            </a:r>
            <a:r>
              <a:rPr lang="en-US"/>
              <a:t>. Aenean vitae </a:t>
            </a:r>
            <a:r>
              <a:rPr lang="en-US" err="1"/>
              <a:t>rhoncus</a:t>
            </a:r>
            <a:r>
              <a:rPr lang="en-US"/>
              <a:t> </a:t>
            </a:r>
            <a:r>
              <a:rPr lang="en-US" err="1"/>
              <a:t>tellus</a:t>
            </a:r>
            <a:r>
              <a:rPr lang="en-US"/>
              <a:t>, id </a:t>
            </a:r>
            <a:r>
              <a:rPr lang="en-US" err="1"/>
              <a:t>hendrerit</a:t>
            </a:r>
            <a:r>
              <a:rPr lang="en-US"/>
              <a:t> ipsum. </a:t>
            </a:r>
            <a:r>
              <a:rPr lang="en-US" err="1"/>
              <a:t>Aliquam</a:t>
            </a:r>
            <a:r>
              <a:rPr lang="en-US"/>
              <a:t> in </a:t>
            </a:r>
            <a:r>
              <a:rPr lang="en-US" err="1"/>
              <a:t>sagittis</a:t>
            </a:r>
            <a:r>
              <a:rPr lang="en-US"/>
              <a:t> </a:t>
            </a:r>
            <a:r>
              <a:rPr lang="en-US" err="1"/>
              <a:t>orci</a:t>
            </a:r>
            <a:r>
              <a:rPr lang="en-US"/>
              <a:t>. </a:t>
            </a:r>
            <a:r>
              <a:rPr lang="en-US" err="1"/>
              <a:t>Mauris</a:t>
            </a:r>
            <a:r>
              <a:rPr lang="en-US"/>
              <a:t> ex </a:t>
            </a:r>
            <a:r>
              <a:rPr lang="en-US" err="1"/>
              <a:t>lacus</a:t>
            </a:r>
            <a:r>
              <a:rPr lang="en-US"/>
              <a:t>, </a:t>
            </a:r>
            <a:r>
              <a:rPr lang="en-US" err="1"/>
              <a:t>luctus</a:t>
            </a:r>
            <a:r>
              <a:rPr lang="en-US"/>
              <a:t> vel </a:t>
            </a:r>
            <a:r>
              <a:rPr lang="en-US" err="1"/>
              <a:t>mollis</a:t>
            </a:r>
            <a:r>
              <a:rPr lang="en-US"/>
              <a:t> </a:t>
            </a:r>
            <a:r>
              <a:rPr lang="en-US" err="1"/>
              <a:t>eget</a:t>
            </a:r>
            <a:endParaRPr lang="en-US"/>
          </a:p>
        </p:txBody>
      </p:sp>
      <p:sp>
        <p:nvSpPr>
          <p:cNvPr id="16" name="Text Placeholder 2">
            <a:extLst>
              <a:ext uri="{FF2B5EF4-FFF2-40B4-BE49-F238E27FC236}">
                <a16:creationId xmlns:a16="http://schemas.microsoft.com/office/drawing/2014/main" id="{C806E6CF-C6D2-BBB2-06ED-EEDB0B6EA312}"/>
              </a:ext>
            </a:extLst>
          </p:cNvPr>
          <p:cNvSpPr>
            <a:spLocks noGrp="1"/>
          </p:cNvSpPr>
          <p:nvPr>
            <p:ph type="body" idx="14" hasCustomPrompt="1"/>
          </p:nvPr>
        </p:nvSpPr>
        <p:spPr>
          <a:xfrm>
            <a:off x="838200" y="1681662"/>
            <a:ext cx="6718738" cy="500615"/>
          </a:xfrm>
        </p:spPr>
        <p:txBody>
          <a:bodyPr anchor="b">
            <a:normAutofit/>
          </a:bodyPr>
          <a:lstStyle>
            <a:lvl1pPr marL="0" indent="0">
              <a:buNone/>
              <a:defRPr sz="1800" b="1" i="0">
                <a:solidFill>
                  <a:schemeClr val="accent1"/>
                </a:solidFill>
                <a:latin typeface="+mn-lt"/>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Subhead in blue 18pt or larger</a:t>
            </a:r>
          </a:p>
        </p:txBody>
      </p:sp>
    </p:spTree>
    <p:extLst>
      <p:ext uri="{BB962C8B-B14F-4D97-AF65-F5344CB8AC3E}">
        <p14:creationId xmlns:p14="http://schemas.microsoft.com/office/powerpoint/2010/main" val="634934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ne column with graphic sidebar">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70470A5-4908-E20D-7B55-568A4F10018D}"/>
              </a:ext>
            </a:extLst>
          </p:cNvPr>
          <p:cNvSpPr/>
          <p:nvPr userDrawn="1"/>
        </p:nvSpPr>
        <p:spPr>
          <a:xfrm>
            <a:off x="7924800" y="0"/>
            <a:ext cx="42672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2AE011-817E-27A7-8B9C-5524132193C9}"/>
              </a:ext>
            </a:extLst>
          </p:cNvPr>
          <p:cNvSpPr>
            <a:spLocks noGrp="1"/>
          </p:cNvSpPr>
          <p:nvPr>
            <p:ph type="title" hasCustomPrompt="1"/>
          </p:nvPr>
        </p:nvSpPr>
        <p:spPr>
          <a:xfrm>
            <a:off x="838200" y="681037"/>
            <a:ext cx="6718738" cy="1009652"/>
          </a:xfrm>
        </p:spPr>
        <p:txBody>
          <a:bodyPr anchor="t">
            <a:normAutofit/>
          </a:bodyPr>
          <a:lstStyle>
            <a:lvl1pPr>
              <a:defRPr sz="3600"/>
            </a:lvl1pPr>
          </a:lstStyle>
          <a:p>
            <a:r>
              <a:rPr lang="en-US"/>
              <a:t>One column with sidebar</a:t>
            </a:r>
          </a:p>
        </p:txBody>
      </p:sp>
      <p:sp>
        <p:nvSpPr>
          <p:cNvPr id="3" name="Content Placeholder 2">
            <a:extLst>
              <a:ext uri="{FF2B5EF4-FFF2-40B4-BE49-F238E27FC236}">
                <a16:creationId xmlns:a16="http://schemas.microsoft.com/office/drawing/2014/main" id="{E0AAA82D-2333-57A7-9936-72A0336A5D9D}"/>
              </a:ext>
            </a:extLst>
          </p:cNvPr>
          <p:cNvSpPr>
            <a:spLocks noGrp="1"/>
          </p:cNvSpPr>
          <p:nvPr>
            <p:ph idx="1" hasCustomPrompt="1"/>
          </p:nvPr>
        </p:nvSpPr>
        <p:spPr>
          <a:xfrm>
            <a:off x="838200" y="2213807"/>
            <a:ext cx="6718738" cy="3143476"/>
          </a:xfrm>
        </p:spPr>
        <p:txBody>
          <a:bodyPr/>
          <a:lstStyle>
            <a:lvl1pPr marL="0" indent="0">
              <a:lnSpc>
                <a:spcPct val="125000"/>
              </a:lnSpc>
              <a:buClr>
                <a:schemeClr val="bg1"/>
              </a:buClr>
              <a:buFontTx/>
              <a:buNone/>
              <a:defRPr sz="1800">
                <a:solidFill>
                  <a:srgbClr val="6E7780"/>
                </a:solidFill>
              </a:defRPr>
            </a:lvl1pPr>
            <a:lvl2pPr>
              <a:lnSpc>
                <a:spcPct val="150000"/>
              </a:lnSpc>
              <a:buClr>
                <a:schemeClr val="bg1"/>
              </a:buClr>
              <a:defRPr sz="2000">
                <a:solidFill>
                  <a:srgbClr val="02506F"/>
                </a:solidFill>
              </a:defRPr>
            </a:lvl2pPr>
            <a:lvl3pPr marL="1143000" indent="-228600">
              <a:lnSpc>
                <a:spcPct val="150000"/>
              </a:lnSpc>
              <a:buClr>
                <a:schemeClr val="bg1"/>
              </a:buClr>
              <a:buFont typeface="System Font Regular"/>
              <a:buChar char="⁃"/>
              <a:defRPr sz="1800">
                <a:solidFill>
                  <a:srgbClr val="02506F"/>
                </a:solidFill>
              </a:defRPr>
            </a:lvl3pPr>
            <a:lvl4pPr marL="1600200" indent="-228600">
              <a:lnSpc>
                <a:spcPct val="150000"/>
              </a:lnSpc>
              <a:buClr>
                <a:schemeClr val="bg1"/>
              </a:buClr>
              <a:buFont typeface="System Font Regular"/>
              <a:buChar char="⁃"/>
              <a:defRPr sz="1600">
                <a:solidFill>
                  <a:srgbClr val="02506F"/>
                </a:solidFill>
              </a:defRPr>
            </a:lvl4pPr>
            <a:lvl5pPr marL="2057400" indent="-228600">
              <a:lnSpc>
                <a:spcPct val="150000"/>
              </a:lnSpc>
              <a:buClr>
                <a:schemeClr val="bg1"/>
              </a:buClr>
              <a:buFont typeface="System Font Regular"/>
              <a:buChar char="⁃"/>
              <a:defRPr sz="1600">
                <a:solidFill>
                  <a:srgbClr val="02506F"/>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In semper dictum diam, vitae fermentum </a:t>
            </a:r>
            <a:r>
              <a:rPr lang="en-US" err="1"/>
              <a:t>purus</a:t>
            </a:r>
            <a:r>
              <a:rPr lang="en-US"/>
              <a:t> pulvinar </a:t>
            </a:r>
            <a:r>
              <a:rPr lang="en-US" err="1"/>
              <a:t>eu</a:t>
            </a:r>
            <a:r>
              <a:rPr lang="en-US"/>
              <a:t>. Sed </a:t>
            </a:r>
            <a:r>
              <a:rPr lang="en-US" err="1"/>
              <a:t>nec</a:t>
            </a:r>
            <a:r>
              <a:rPr lang="en-US"/>
              <a:t> </a:t>
            </a:r>
            <a:r>
              <a:rPr lang="en-US" err="1"/>
              <a:t>lobortis</a:t>
            </a:r>
            <a:r>
              <a:rPr lang="en-US"/>
              <a:t> </a:t>
            </a:r>
            <a:r>
              <a:rPr lang="en-US" err="1"/>
              <a:t>mauris</a:t>
            </a:r>
            <a:r>
              <a:rPr lang="en-US"/>
              <a:t>. </a:t>
            </a:r>
            <a:r>
              <a:rPr lang="en-US" err="1"/>
              <a:t>Suspendisse</a:t>
            </a:r>
            <a:r>
              <a:rPr lang="en-US"/>
              <a:t> </a:t>
            </a:r>
            <a:r>
              <a:rPr lang="en-US" err="1"/>
              <a:t>aliquam</a:t>
            </a:r>
            <a:r>
              <a:rPr lang="en-US"/>
              <a:t> </a:t>
            </a:r>
            <a:r>
              <a:rPr lang="en-US" err="1"/>
              <a:t>risus</a:t>
            </a:r>
            <a:r>
              <a:rPr lang="en-US"/>
              <a:t> </a:t>
            </a:r>
            <a:r>
              <a:rPr lang="en-US" err="1"/>
              <a:t>nec</a:t>
            </a:r>
            <a:r>
              <a:rPr lang="en-US"/>
              <a:t> mi </a:t>
            </a:r>
            <a:r>
              <a:rPr lang="en-US" err="1"/>
              <a:t>tristique</a:t>
            </a:r>
            <a:r>
              <a:rPr lang="en-US"/>
              <a:t>, </a:t>
            </a:r>
            <a:r>
              <a:rPr lang="en-US" err="1"/>
              <a:t>ut</a:t>
            </a:r>
            <a:r>
              <a:rPr lang="en-US"/>
              <a:t> </a:t>
            </a:r>
            <a:r>
              <a:rPr lang="en-US" err="1"/>
              <a:t>efficitur</a:t>
            </a:r>
            <a:r>
              <a:rPr lang="en-US"/>
              <a:t> </a:t>
            </a:r>
            <a:r>
              <a:rPr lang="en-US" err="1"/>
              <a:t>sapien</a:t>
            </a:r>
            <a:r>
              <a:rPr lang="en-US"/>
              <a:t> </a:t>
            </a:r>
            <a:r>
              <a:rPr lang="en-US" err="1"/>
              <a:t>sagittis</a:t>
            </a:r>
            <a:r>
              <a:rPr lang="en-US"/>
              <a:t>. Ut sed </a:t>
            </a:r>
            <a:r>
              <a:rPr lang="en-US" err="1"/>
              <a:t>quam</a:t>
            </a:r>
            <a:r>
              <a:rPr lang="en-US"/>
              <a:t> </a:t>
            </a:r>
            <a:r>
              <a:rPr lang="en-US" err="1"/>
              <a:t>accumsan</a:t>
            </a:r>
            <a:r>
              <a:rPr lang="en-US"/>
              <a:t>, </a:t>
            </a:r>
            <a:r>
              <a:rPr lang="en-US" err="1"/>
              <a:t>scelerisque</a:t>
            </a:r>
            <a:r>
              <a:rPr lang="en-US"/>
              <a:t> </a:t>
            </a:r>
            <a:r>
              <a:rPr lang="en-US" err="1"/>
              <a:t>leo</a:t>
            </a:r>
            <a:r>
              <a:rPr lang="en-US"/>
              <a:t> </a:t>
            </a:r>
            <a:r>
              <a:rPr lang="en-US" err="1"/>
              <a:t>pretium</a:t>
            </a:r>
            <a:r>
              <a:rPr lang="en-US"/>
              <a:t>, pharetra </a:t>
            </a:r>
            <a:r>
              <a:rPr lang="en-US" err="1"/>
              <a:t>enim</a:t>
            </a:r>
            <a:r>
              <a:rPr lang="en-US"/>
              <a:t>. Aenean vitae </a:t>
            </a:r>
            <a:r>
              <a:rPr lang="en-US" err="1"/>
              <a:t>rhoncus</a:t>
            </a:r>
            <a:r>
              <a:rPr lang="en-US"/>
              <a:t> </a:t>
            </a:r>
            <a:r>
              <a:rPr lang="en-US" err="1"/>
              <a:t>tellus</a:t>
            </a:r>
            <a:r>
              <a:rPr lang="en-US"/>
              <a:t>, id </a:t>
            </a:r>
            <a:r>
              <a:rPr lang="en-US" err="1"/>
              <a:t>hendrerit</a:t>
            </a:r>
            <a:r>
              <a:rPr lang="en-US"/>
              <a:t> ipsum. </a:t>
            </a:r>
            <a:r>
              <a:rPr lang="en-US" err="1"/>
              <a:t>Aliquam</a:t>
            </a:r>
            <a:r>
              <a:rPr lang="en-US"/>
              <a:t> in </a:t>
            </a:r>
            <a:r>
              <a:rPr lang="en-US" err="1"/>
              <a:t>sagittis</a:t>
            </a:r>
            <a:r>
              <a:rPr lang="en-US"/>
              <a:t> </a:t>
            </a:r>
            <a:r>
              <a:rPr lang="en-US" err="1"/>
              <a:t>orci</a:t>
            </a:r>
            <a:r>
              <a:rPr lang="en-US"/>
              <a:t>. </a:t>
            </a:r>
            <a:r>
              <a:rPr lang="en-US" err="1"/>
              <a:t>Mauris</a:t>
            </a:r>
            <a:r>
              <a:rPr lang="en-US"/>
              <a:t> ex </a:t>
            </a:r>
            <a:r>
              <a:rPr lang="en-US" err="1"/>
              <a:t>lacus</a:t>
            </a:r>
            <a:r>
              <a:rPr lang="en-US"/>
              <a:t>, </a:t>
            </a:r>
            <a:r>
              <a:rPr lang="en-US" err="1"/>
              <a:t>luctus</a:t>
            </a:r>
            <a:r>
              <a:rPr lang="en-US"/>
              <a:t> vel </a:t>
            </a:r>
            <a:r>
              <a:rPr lang="en-US" err="1"/>
              <a:t>mollis</a:t>
            </a:r>
            <a:r>
              <a:rPr lang="en-US"/>
              <a:t> </a:t>
            </a:r>
            <a:r>
              <a:rPr lang="en-US" err="1"/>
              <a:t>eget</a:t>
            </a:r>
            <a:endParaRPr lang="en-US"/>
          </a:p>
        </p:txBody>
      </p:sp>
      <p:sp>
        <p:nvSpPr>
          <p:cNvPr id="5" name="Footer Placeholder 4">
            <a:extLst>
              <a:ext uri="{FF2B5EF4-FFF2-40B4-BE49-F238E27FC236}">
                <a16:creationId xmlns:a16="http://schemas.microsoft.com/office/drawing/2014/main" id="{94D5EF8B-289F-1082-2837-144D22F16F86}"/>
              </a:ext>
            </a:extLst>
          </p:cNvPr>
          <p:cNvSpPr>
            <a:spLocks noGrp="1"/>
          </p:cNvSpPr>
          <p:nvPr>
            <p:ph type="ftr" sz="quarter" idx="11"/>
          </p:nvPr>
        </p:nvSpPr>
        <p:spPr/>
        <p:txBody>
          <a:bodyPr/>
          <a:lstStyle>
            <a:lvl1pPr>
              <a:defRPr>
                <a:solidFill>
                  <a:srgbClr val="02506F"/>
                </a:solidFill>
              </a:defRPr>
            </a:lvl1pPr>
          </a:lstStyle>
          <a:p>
            <a:r>
              <a:rPr lang="en-US"/>
              <a:t>February 14, 2025</a:t>
            </a:r>
          </a:p>
        </p:txBody>
      </p:sp>
      <p:sp>
        <p:nvSpPr>
          <p:cNvPr id="6" name="Slide Number Placeholder 5">
            <a:extLst>
              <a:ext uri="{FF2B5EF4-FFF2-40B4-BE49-F238E27FC236}">
                <a16:creationId xmlns:a16="http://schemas.microsoft.com/office/drawing/2014/main" id="{B8D0421E-EEDE-C3FD-320B-8025C234992E}"/>
              </a:ext>
            </a:extLst>
          </p:cNvPr>
          <p:cNvSpPr>
            <a:spLocks noGrp="1"/>
          </p:cNvSpPr>
          <p:nvPr>
            <p:ph type="sldNum" sz="quarter" idx="12"/>
          </p:nvPr>
        </p:nvSpPr>
        <p:spPr/>
        <p:txBody>
          <a:bodyPr/>
          <a:lstStyle>
            <a:lvl1pPr>
              <a:defRPr>
                <a:solidFill>
                  <a:srgbClr val="02506F"/>
                </a:solidFill>
              </a:defRPr>
            </a:lvl1pPr>
          </a:lstStyle>
          <a:p>
            <a:fld id="{C1354A7E-0BC3-A640-8187-05F946131B65}" type="slidenum">
              <a:rPr lang="en-US" smtClean="0"/>
              <a:pPr/>
              <a:t>‹#›</a:t>
            </a:fld>
            <a:endParaRPr lang="en-US"/>
          </a:p>
        </p:txBody>
      </p:sp>
      <p:sp>
        <p:nvSpPr>
          <p:cNvPr id="4" name="Content Placeholder 2">
            <a:extLst>
              <a:ext uri="{FF2B5EF4-FFF2-40B4-BE49-F238E27FC236}">
                <a16:creationId xmlns:a16="http://schemas.microsoft.com/office/drawing/2014/main" id="{507C6B38-3C85-A0C0-7E3D-8CFA28A66406}"/>
              </a:ext>
            </a:extLst>
          </p:cNvPr>
          <p:cNvSpPr>
            <a:spLocks noGrp="1"/>
          </p:cNvSpPr>
          <p:nvPr>
            <p:ph idx="13" hasCustomPrompt="1"/>
          </p:nvPr>
        </p:nvSpPr>
        <p:spPr>
          <a:xfrm>
            <a:off x="8465433" y="2450581"/>
            <a:ext cx="2888367" cy="2906702"/>
          </a:xfrm>
          <a:noFill/>
        </p:spPr>
        <p:txBody>
          <a:bodyPr>
            <a:normAutofit/>
          </a:bodyPr>
          <a:lstStyle>
            <a:lvl1pPr marL="0" indent="0">
              <a:lnSpc>
                <a:spcPct val="100000"/>
              </a:lnSpc>
              <a:buClr>
                <a:schemeClr val="bg1"/>
              </a:buClr>
              <a:buFontTx/>
              <a:buNone/>
              <a:defRPr sz="2000">
                <a:solidFill>
                  <a:schemeClr val="bg2"/>
                </a:solidFill>
              </a:defRPr>
            </a:lvl1pPr>
            <a:lvl2pPr>
              <a:lnSpc>
                <a:spcPct val="150000"/>
              </a:lnSpc>
              <a:buClr>
                <a:schemeClr val="bg1"/>
              </a:buClr>
              <a:defRPr sz="2000">
                <a:solidFill>
                  <a:srgbClr val="02506F"/>
                </a:solidFill>
              </a:defRPr>
            </a:lvl2pPr>
            <a:lvl3pPr marL="1143000" indent="-228600">
              <a:lnSpc>
                <a:spcPct val="150000"/>
              </a:lnSpc>
              <a:buClr>
                <a:schemeClr val="bg1"/>
              </a:buClr>
              <a:buFont typeface="System Font Regular"/>
              <a:buChar char="⁃"/>
              <a:defRPr sz="1800">
                <a:solidFill>
                  <a:srgbClr val="02506F"/>
                </a:solidFill>
              </a:defRPr>
            </a:lvl3pPr>
            <a:lvl4pPr marL="1600200" indent="-228600">
              <a:lnSpc>
                <a:spcPct val="150000"/>
              </a:lnSpc>
              <a:buClr>
                <a:schemeClr val="bg1"/>
              </a:buClr>
              <a:buFont typeface="System Font Regular"/>
              <a:buChar char="⁃"/>
              <a:defRPr sz="1600">
                <a:solidFill>
                  <a:srgbClr val="02506F"/>
                </a:solidFill>
              </a:defRPr>
            </a:lvl4pPr>
            <a:lvl5pPr marL="2057400" indent="-228600">
              <a:lnSpc>
                <a:spcPct val="150000"/>
              </a:lnSpc>
              <a:buClr>
                <a:schemeClr val="bg1"/>
              </a:buClr>
              <a:buFont typeface="System Font Regular"/>
              <a:buChar char="⁃"/>
              <a:defRPr sz="1600">
                <a:solidFill>
                  <a:srgbClr val="02506F"/>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In semper dictum diam, vitae fermentum </a:t>
            </a:r>
            <a:r>
              <a:rPr lang="en-US" err="1"/>
              <a:t>purus</a:t>
            </a:r>
            <a:r>
              <a:rPr lang="en-US"/>
              <a:t> pulvinar </a:t>
            </a:r>
            <a:r>
              <a:rPr lang="en-US" err="1"/>
              <a:t>eu</a:t>
            </a:r>
            <a:r>
              <a:rPr lang="en-US"/>
              <a:t>. </a:t>
            </a:r>
          </a:p>
        </p:txBody>
      </p:sp>
      <p:sp>
        <p:nvSpPr>
          <p:cNvPr id="8" name="Text Placeholder 2">
            <a:extLst>
              <a:ext uri="{FF2B5EF4-FFF2-40B4-BE49-F238E27FC236}">
                <a16:creationId xmlns:a16="http://schemas.microsoft.com/office/drawing/2014/main" id="{971AD2C8-CC54-5B94-B1B0-C6CEBD1AB447}"/>
              </a:ext>
            </a:extLst>
          </p:cNvPr>
          <p:cNvSpPr>
            <a:spLocks noGrp="1"/>
          </p:cNvSpPr>
          <p:nvPr>
            <p:ph type="body" idx="14" hasCustomPrompt="1"/>
          </p:nvPr>
        </p:nvSpPr>
        <p:spPr>
          <a:xfrm>
            <a:off x="838200" y="1681662"/>
            <a:ext cx="6718738" cy="500615"/>
          </a:xfrm>
        </p:spPr>
        <p:txBody>
          <a:bodyPr anchor="b">
            <a:normAutofit/>
          </a:bodyPr>
          <a:lstStyle>
            <a:lvl1pPr marL="0" indent="0">
              <a:buNone/>
              <a:defRPr sz="1800" b="1" i="0">
                <a:solidFill>
                  <a:schemeClr val="accent1"/>
                </a:solidFill>
                <a:latin typeface="+mn-lt"/>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Subhead in blue 18pt or larger</a:t>
            </a:r>
          </a:p>
        </p:txBody>
      </p:sp>
      <p:sp>
        <p:nvSpPr>
          <p:cNvPr id="10" name="Text Placeholder 4">
            <a:extLst>
              <a:ext uri="{FF2B5EF4-FFF2-40B4-BE49-F238E27FC236}">
                <a16:creationId xmlns:a16="http://schemas.microsoft.com/office/drawing/2014/main" id="{1B651896-3209-7B6D-AA37-19E4E8D3D0BD}"/>
              </a:ext>
            </a:extLst>
          </p:cNvPr>
          <p:cNvSpPr>
            <a:spLocks noGrp="1"/>
          </p:cNvSpPr>
          <p:nvPr>
            <p:ph type="body" sz="quarter" idx="3" hasCustomPrompt="1"/>
          </p:nvPr>
        </p:nvSpPr>
        <p:spPr>
          <a:xfrm>
            <a:off x="8465433" y="1681662"/>
            <a:ext cx="2888367" cy="500615"/>
          </a:xfrm>
        </p:spPr>
        <p:txBody>
          <a:bodyPr anchor="b">
            <a:normAutofit/>
          </a:bodyPr>
          <a:lstStyle>
            <a:lvl1pPr marL="0" indent="0">
              <a:buNone/>
              <a:defRPr sz="2000" b="1" i="0">
                <a:solidFill>
                  <a:schemeClr val="accent4"/>
                </a:solidFill>
                <a:latin typeface="+mn-lt"/>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Key Takeaway:</a:t>
            </a:r>
          </a:p>
        </p:txBody>
      </p:sp>
    </p:spTree>
    <p:extLst>
      <p:ext uri="{BB962C8B-B14F-4D97-AF65-F5344CB8AC3E}">
        <p14:creationId xmlns:p14="http://schemas.microsoft.com/office/powerpoint/2010/main" val="6315090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rt Sty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AE011-817E-27A7-8B9C-5524132193C9}"/>
              </a:ext>
            </a:extLst>
          </p:cNvPr>
          <p:cNvSpPr>
            <a:spLocks noGrp="1"/>
          </p:cNvSpPr>
          <p:nvPr>
            <p:ph type="title" hasCustomPrompt="1"/>
          </p:nvPr>
        </p:nvSpPr>
        <p:spPr>
          <a:xfrm>
            <a:off x="838200" y="681037"/>
            <a:ext cx="10515600" cy="1009652"/>
          </a:xfrm>
        </p:spPr>
        <p:txBody>
          <a:bodyPr anchor="t">
            <a:normAutofit/>
          </a:bodyPr>
          <a:lstStyle>
            <a:lvl1pPr>
              <a:defRPr sz="3600"/>
            </a:lvl1pPr>
          </a:lstStyle>
          <a:p>
            <a:r>
              <a:rPr lang="en-US"/>
              <a:t>Chart style layout – </a:t>
            </a:r>
            <a:br>
              <a:rPr lang="en-US"/>
            </a:br>
            <a:r>
              <a:rPr lang="en-US"/>
              <a:t>flat graphics, no 3D effects</a:t>
            </a:r>
          </a:p>
        </p:txBody>
      </p:sp>
      <p:sp>
        <p:nvSpPr>
          <p:cNvPr id="3" name="Content Placeholder 2">
            <a:extLst>
              <a:ext uri="{FF2B5EF4-FFF2-40B4-BE49-F238E27FC236}">
                <a16:creationId xmlns:a16="http://schemas.microsoft.com/office/drawing/2014/main" id="{E0AAA82D-2333-57A7-9936-72A0336A5D9D}"/>
              </a:ext>
            </a:extLst>
          </p:cNvPr>
          <p:cNvSpPr>
            <a:spLocks noGrp="1"/>
          </p:cNvSpPr>
          <p:nvPr>
            <p:ph idx="1" hasCustomPrompt="1"/>
          </p:nvPr>
        </p:nvSpPr>
        <p:spPr>
          <a:xfrm>
            <a:off x="838201" y="2213807"/>
            <a:ext cx="3986047" cy="3145593"/>
          </a:xfrm>
        </p:spPr>
        <p:txBody>
          <a:bodyPr/>
          <a:lstStyle>
            <a:lvl1pPr marL="0" indent="0">
              <a:lnSpc>
                <a:spcPct val="125000"/>
              </a:lnSpc>
              <a:buClr>
                <a:schemeClr val="bg1"/>
              </a:buClr>
              <a:buFontTx/>
              <a:buNone/>
              <a:defRPr sz="1800">
                <a:solidFill>
                  <a:srgbClr val="6E7780"/>
                </a:solidFill>
              </a:defRPr>
            </a:lvl1pPr>
            <a:lvl2pPr>
              <a:lnSpc>
                <a:spcPct val="150000"/>
              </a:lnSpc>
              <a:buClr>
                <a:schemeClr val="bg1"/>
              </a:buClr>
              <a:defRPr sz="2000">
                <a:solidFill>
                  <a:srgbClr val="02506F"/>
                </a:solidFill>
              </a:defRPr>
            </a:lvl2pPr>
            <a:lvl3pPr marL="1143000" indent="-228600">
              <a:lnSpc>
                <a:spcPct val="150000"/>
              </a:lnSpc>
              <a:buClr>
                <a:schemeClr val="bg1"/>
              </a:buClr>
              <a:buFont typeface="System Font Regular"/>
              <a:buChar char="⁃"/>
              <a:defRPr sz="1800">
                <a:solidFill>
                  <a:srgbClr val="02506F"/>
                </a:solidFill>
              </a:defRPr>
            </a:lvl3pPr>
            <a:lvl4pPr marL="1600200" indent="-228600">
              <a:lnSpc>
                <a:spcPct val="150000"/>
              </a:lnSpc>
              <a:buClr>
                <a:schemeClr val="bg1"/>
              </a:buClr>
              <a:buFont typeface="System Font Regular"/>
              <a:buChar char="⁃"/>
              <a:defRPr sz="1600">
                <a:solidFill>
                  <a:srgbClr val="02506F"/>
                </a:solidFill>
              </a:defRPr>
            </a:lvl4pPr>
            <a:lvl5pPr marL="2057400" indent="-228600">
              <a:lnSpc>
                <a:spcPct val="150000"/>
              </a:lnSpc>
              <a:buClr>
                <a:schemeClr val="bg1"/>
              </a:buClr>
              <a:buFont typeface="System Font Regular"/>
              <a:buChar char="⁃"/>
              <a:defRPr sz="1600">
                <a:solidFill>
                  <a:srgbClr val="02506F"/>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In semper dictum diam, vitae fermentum </a:t>
            </a:r>
            <a:r>
              <a:rPr lang="en-US" err="1"/>
              <a:t>purus</a:t>
            </a:r>
            <a:r>
              <a:rPr lang="en-US"/>
              <a:t> pulvinar </a:t>
            </a:r>
            <a:r>
              <a:rPr lang="en-US" err="1"/>
              <a:t>eu</a:t>
            </a:r>
            <a:r>
              <a:rPr lang="en-US"/>
              <a:t>. Sed </a:t>
            </a:r>
            <a:r>
              <a:rPr lang="en-US" err="1"/>
              <a:t>nec</a:t>
            </a:r>
            <a:r>
              <a:rPr lang="en-US"/>
              <a:t> </a:t>
            </a:r>
            <a:r>
              <a:rPr lang="en-US" err="1"/>
              <a:t>lobortis</a:t>
            </a:r>
            <a:r>
              <a:rPr lang="en-US"/>
              <a:t> </a:t>
            </a:r>
            <a:r>
              <a:rPr lang="en-US" err="1"/>
              <a:t>mauris</a:t>
            </a:r>
            <a:r>
              <a:rPr lang="en-US"/>
              <a:t>. </a:t>
            </a:r>
            <a:r>
              <a:rPr lang="en-US" err="1"/>
              <a:t>Suspendisse</a:t>
            </a:r>
            <a:r>
              <a:rPr lang="en-US"/>
              <a:t> </a:t>
            </a:r>
            <a:r>
              <a:rPr lang="en-US" err="1"/>
              <a:t>aliquam</a:t>
            </a:r>
            <a:r>
              <a:rPr lang="en-US"/>
              <a:t> </a:t>
            </a:r>
            <a:r>
              <a:rPr lang="en-US" err="1"/>
              <a:t>risus</a:t>
            </a:r>
            <a:r>
              <a:rPr lang="en-US"/>
              <a:t> </a:t>
            </a:r>
            <a:r>
              <a:rPr lang="en-US" err="1"/>
              <a:t>nec</a:t>
            </a:r>
            <a:r>
              <a:rPr lang="en-US"/>
              <a:t> mi </a:t>
            </a:r>
            <a:r>
              <a:rPr lang="en-US" err="1"/>
              <a:t>tristique</a:t>
            </a:r>
            <a:r>
              <a:rPr lang="en-US"/>
              <a:t>, </a:t>
            </a:r>
            <a:r>
              <a:rPr lang="en-US" err="1"/>
              <a:t>ut</a:t>
            </a:r>
            <a:r>
              <a:rPr lang="en-US"/>
              <a:t> </a:t>
            </a:r>
            <a:r>
              <a:rPr lang="en-US" err="1"/>
              <a:t>efficitur</a:t>
            </a:r>
            <a:r>
              <a:rPr lang="en-US"/>
              <a:t> </a:t>
            </a:r>
            <a:r>
              <a:rPr lang="en-US" err="1"/>
              <a:t>sapien</a:t>
            </a:r>
            <a:r>
              <a:rPr lang="en-US"/>
              <a:t> </a:t>
            </a:r>
            <a:r>
              <a:rPr lang="en-US" err="1"/>
              <a:t>sagittis</a:t>
            </a:r>
            <a:endParaRPr lang="en-US"/>
          </a:p>
        </p:txBody>
      </p:sp>
      <p:sp>
        <p:nvSpPr>
          <p:cNvPr id="5" name="Footer Placeholder 4">
            <a:extLst>
              <a:ext uri="{FF2B5EF4-FFF2-40B4-BE49-F238E27FC236}">
                <a16:creationId xmlns:a16="http://schemas.microsoft.com/office/drawing/2014/main" id="{94D5EF8B-289F-1082-2837-144D22F16F86}"/>
              </a:ext>
            </a:extLst>
          </p:cNvPr>
          <p:cNvSpPr>
            <a:spLocks noGrp="1"/>
          </p:cNvSpPr>
          <p:nvPr>
            <p:ph type="ftr" sz="quarter" idx="11"/>
          </p:nvPr>
        </p:nvSpPr>
        <p:spPr/>
        <p:txBody>
          <a:bodyPr/>
          <a:lstStyle/>
          <a:p>
            <a:r>
              <a:rPr lang="en-US"/>
              <a:t>February 14, 2025</a:t>
            </a:r>
          </a:p>
        </p:txBody>
      </p:sp>
      <p:sp>
        <p:nvSpPr>
          <p:cNvPr id="6" name="Slide Number Placeholder 5">
            <a:extLst>
              <a:ext uri="{FF2B5EF4-FFF2-40B4-BE49-F238E27FC236}">
                <a16:creationId xmlns:a16="http://schemas.microsoft.com/office/drawing/2014/main" id="{B8D0421E-EEDE-C3FD-320B-8025C234992E}"/>
              </a:ext>
            </a:extLst>
          </p:cNvPr>
          <p:cNvSpPr>
            <a:spLocks noGrp="1"/>
          </p:cNvSpPr>
          <p:nvPr>
            <p:ph type="sldNum" sz="quarter" idx="12"/>
          </p:nvPr>
        </p:nvSpPr>
        <p:spPr/>
        <p:txBody>
          <a:bodyPr/>
          <a:lstStyle/>
          <a:p>
            <a:fld id="{C1354A7E-0BC3-A640-8187-05F946131B65}" type="slidenum">
              <a:rPr lang="en-US" smtClean="0"/>
              <a:t>‹#›</a:t>
            </a:fld>
            <a:endParaRPr lang="en-US"/>
          </a:p>
        </p:txBody>
      </p:sp>
      <p:sp>
        <p:nvSpPr>
          <p:cNvPr id="8" name="Text Placeholder 2">
            <a:extLst>
              <a:ext uri="{FF2B5EF4-FFF2-40B4-BE49-F238E27FC236}">
                <a16:creationId xmlns:a16="http://schemas.microsoft.com/office/drawing/2014/main" id="{971AD2C8-CC54-5B94-B1B0-C6CEBD1AB447}"/>
              </a:ext>
            </a:extLst>
          </p:cNvPr>
          <p:cNvSpPr>
            <a:spLocks noGrp="1"/>
          </p:cNvSpPr>
          <p:nvPr>
            <p:ph type="body" idx="14" hasCustomPrompt="1"/>
          </p:nvPr>
        </p:nvSpPr>
        <p:spPr>
          <a:xfrm>
            <a:off x="839789" y="1681163"/>
            <a:ext cx="3984460" cy="500615"/>
          </a:xfrm>
        </p:spPr>
        <p:txBody>
          <a:bodyPr anchor="b">
            <a:normAutofit/>
          </a:bodyPr>
          <a:lstStyle>
            <a:lvl1pPr marL="0" indent="0">
              <a:buNone/>
              <a:defRPr sz="1800" b="1" i="0">
                <a:solidFill>
                  <a:schemeClr val="accent1"/>
                </a:solidFill>
                <a:latin typeface="+mn-lt"/>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Subhead in blue 18pt</a:t>
            </a:r>
          </a:p>
        </p:txBody>
      </p:sp>
      <p:sp>
        <p:nvSpPr>
          <p:cNvPr id="12" name="Chart Placeholder 11">
            <a:extLst>
              <a:ext uri="{FF2B5EF4-FFF2-40B4-BE49-F238E27FC236}">
                <a16:creationId xmlns:a16="http://schemas.microsoft.com/office/drawing/2014/main" id="{A1B7E0C2-F22C-4836-293A-C46D9FCDF100}"/>
              </a:ext>
            </a:extLst>
          </p:cNvPr>
          <p:cNvSpPr>
            <a:spLocks noGrp="1"/>
          </p:cNvSpPr>
          <p:nvPr>
            <p:ph type="chart" sz="quarter" idx="15" hasCustomPrompt="1"/>
          </p:nvPr>
        </p:nvSpPr>
        <p:spPr>
          <a:xfrm>
            <a:off x="5213131" y="1690688"/>
            <a:ext cx="6140669" cy="4332287"/>
          </a:xfrm>
        </p:spPr>
        <p:txBody>
          <a:bodyPr>
            <a:normAutofit/>
          </a:bodyPr>
          <a:lstStyle>
            <a:lvl1pPr>
              <a:defRPr sz="2000" b="0" i="0">
                <a:latin typeface="Calibri" panose="020F0502020204030204" pitchFamily="34" charset="0"/>
                <a:cs typeface="Calibri" panose="020F0502020204030204" pitchFamily="34" charset="0"/>
              </a:defRPr>
            </a:lvl1pPr>
          </a:lstStyle>
          <a:p>
            <a:r>
              <a:rPr lang="en-US"/>
              <a:t>Chart title goes here</a:t>
            </a:r>
          </a:p>
        </p:txBody>
      </p:sp>
    </p:spTree>
    <p:extLst>
      <p:ext uri="{BB962C8B-B14F-4D97-AF65-F5344CB8AC3E}">
        <p14:creationId xmlns:p14="http://schemas.microsoft.com/office/powerpoint/2010/main" val="8740323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ircular Photo">
    <p:bg>
      <p:bgPr>
        <a:solidFill>
          <a:schemeClr val="bg1"/>
        </a:solidFill>
        <a:effectLst/>
      </p:bgPr>
    </p:bg>
    <p:spTree>
      <p:nvGrpSpPr>
        <p:cNvPr id="1" name=""/>
        <p:cNvGrpSpPr/>
        <p:nvPr/>
      </p:nvGrpSpPr>
      <p:grpSpPr>
        <a:xfrm>
          <a:off x="0" y="0"/>
          <a:ext cx="0" cy="0"/>
          <a:chOff x="0" y="0"/>
          <a:chExt cx="0" cy="0"/>
        </a:xfrm>
      </p:grpSpPr>
      <p:sp>
        <p:nvSpPr>
          <p:cNvPr id="7" name="Picture Placeholder 11">
            <a:extLst>
              <a:ext uri="{FF2B5EF4-FFF2-40B4-BE49-F238E27FC236}">
                <a16:creationId xmlns:a16="http://schemas.microsoft.com/office/drawing/2014/main" id="{5FF254E2-5D4B-E95E-227D-3E0E8F4EECDC}"/>
              </a:ext>
            </a:extLst>
          </p:cNvPr>
          <p:cNvSpPr>
            <a:spLocks noGrp="1"/>
          </p:cNvSpPr>
          <p:nvPr>
            <p:ph type="pic" sz="quarter" idx="14"/>
          </p:nvPr>
        </p:nvSpPr>
        <p:spPr>
          <a:xfrm>
            <a:off x="6705600" y="0"/>
            <a:ext cx="5486399" cy="6858000"/>
          </a:xfrm>
          <a:solidFill>
            <a:schemeClr val="bg2"/>
          </a:solidFill>
        </p:spPr>
        <p:txBody>
          <a:bodyPr>
            <a:normAutofit/>
          </a:bodyPr>
          <a:lstStyle>
            <a:lvl1pPr>
              <a:defRPr sz="1800"/>
            </a:lvl1pPr>
          </a:lstStyle>
          <a:p>
            <a:r>
              <a:rPr lang="en-US"/>
              <a:t>Click icon to add picture</a:t>
            </a:r>
          </a:p>
        </p:txBody>
      </p:sp>
      <p:sp>
        <p:nvSpPr>
          <p:cNvPr id="2" name="Title 1">
            <a:extLst>
              <a:ext uri="{FF2B5EF4-FFF2-40B4-BE49-F238E27FC236}">
                <a16:creationId xmlns:a16="http://schemas.microsoft.com/office/drawing/2014/main" id="{381A233C-4DAE-CC2D-F17C-98407B83D0AB}"/>
              </a:ext>
            </a:extLst>
          </p:cNvPr>
          <p:cNvSpPr>
            <a:spLocks noGrp="1"/>
          </p:cNvSpPr>
          <p:nvPr>
            <p:ph type="title" hasCustomPrompt="1"/>
          </p:nvPr>
        </p:nvSpPr>
        <p:spPr>
          <a:xfrm>
            <a:off x="831850" y="576263"/>
            <a:ext cx="5032922" cy="2852737"/>
          </a:xfrm>
        </p:spPr>
        <p:txBody>
          <a:bodyPr anchor="b">
            <a:normAutofit/>
          </a:bodyPr>
          <a:lstStyle>
            <a:lvl1pPr>
              <a:defRPr sz="4000">
                <a:solidFill>
                  <a:schemeClr val="tx2"/>
                </a:solidFill>
              </a:defRPr>
            </a:lvl1pPr>
          </a:lstStyle>
          <a:p>
            <a:r>
              <a:rPr lang="en-US"/>
              <a:t>Headline in </a:t>
            </a:r>
            <a:br>
              <a:rPr lang="en-US"/>
            </a:br>
            <a:r>
              <a:rPr lang="en-US"/>
              <a:t>dark blue 40pt</a:t>
            </a:r>
            <a:br>
              <a:rPr lang="en-US"/>
            </a:br>
            <a:r>
              <a:rPr lang="en-US"/>
              <a:t>or larger</a:t>
            </a:r>
          </a:p>
        </p:txBody>
      </p:sp>
      <p:sp>
        <p:nvSpPr>
          <p:cNvPr id="3" name="Text Placeholder 2">
            <a:extLst>
              <a:ext uri="{FF2B5EF4-FFF2-40B4-BE49-F238E27FC236}">
                <a16:creationId xmlns:a16="http://schemas.microsoft.com/office/drawing/2014/main" id="{C9CA9578-8F84-93E4-2251-56081F0B9E6C}"/>
              </a:ext>
            </a:extLst>
          </p:cNvPr>
          <p:cNvSpPr>
            <a:spLocks noGrp="1"/>
          </p:cNvSpPr>
          <p:nvPr>
            <p:ph type="body" idx="1"/>
          </p:nvPr>
        </p:nvSpPr>
        <p:spPr>
          <a:xfrm>
            <a:off x="831850" y="3455988"/>
            <a:ext cx="5032922" cy="1500187"/>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89F5CB61-356C-2F4E-F2BD-B6938E9C6500}"/>
              </a:ext>
            </a:extLst>
          </p:cNvPr>
          <p:cNvSpPr>
            <a:spLocks noGrp="1"/>
          </p:cNvSpPr>
          <p:nvPr>
            <p:ph type="ftr" sz="quarter" idx="11"/>
          </p:nvPr>
        </p:nvSpPr>
        <p:spPr/>
        <p:txBody>
          <a:bodyPr/>
          <a:lstStyle/>
          <a:p>
            <a:r>
              <a:rPr lang="en-US"/>
              <a:t>February 14, 2025</a:t>
            </a:r>
          </a:p>
        </p:txBody>
      </p:sp>
      <p:sp>
        <p:nvSpPr>
          <p:cNvPr id="6" name="Slide Number Placeholder 5">
            <a:extLst>
              <a:ext uri="{FF2B5EF4-FFF2-40B4-BE49-F238E27FC236}">
                <a16:creationId xmlns:a16="http://schemas.microsoft.com/office/drawing/2014/main" id="{259E17D4-4431-A001-119A-9CC41457D9B7}"/>
              </a:ext>
            </a:extLst>
          </p:cNvPr>
          <p:cNvSpPr>
            <a:spLocks noGrp="1"/>
          </p:cNvSpPr>
          <p:nvPr>
            <p:ph type="sldNum" sz="quarter" idx="12"/>
          </p:nvPr>
        </p:nvSpPr>
        <p:spPr/>
        <p:txBody>
          <a:bodyPr/>
          <a:lstStyle/>
          <a:p>
            <a:fld id="{C1354A7E-0BC3-A640-8187-05F946131B65}" type="slidenum">
              <a:rPr lang="en-US" smtClean="0"/>
              <a:t>‹#›</a:t>
            </a:fld>
            <a:endParaRPr lang="en-US"/>
          </a:p>
        </p:txBody>
      </p:sp>
    </p:spTree>
    <p:extLst>
      <p:ext uri="{BB962C8B-B14F-4D97-AF65-F5344CB8AC3E}">
        <p14:creationId xmlns:p14="http://schemas.microsoft.com/office/powerpoint/2010/main" val="30785535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ig Statement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AE011-817E-27A7-8B9C-5524132193C9}"/>
              </a:ext>
            </a:extLst>
          </p:cNvPr>
          <p:cNvSpPr>
            <a:spLocks noGrp="1"/>
          </p:cNvSpPr>
          <p:nvPr>
            <p:ph type="title" hasCustomPrompt="1"/>
          </p:nvPr>
        </p:nvSpPr>
        <p:spPr>
          <a:xfrm>
            <a:off x="617483" y="1490332"/>
            <a:ext cx="7118131" cy="3218301"/>
          </a:xfrm>
        </p:spPr>
        <p:txBody>
          <a:bodyPr anchor="t">
            <a:normAutofit/>
          </a:bodyPr>
          <a:lstStyle>
            <a:lvl1pPr>
              <a:lnSpc>
                <a:spcPct val="100000"/>
              </a:lnSpc>
              <a:defRPr sz="4000" b="1" i="0">
                <a:solidFill>
                  <a:schemeClr val="tx2"/>
                </a:solidFill>
                <a:latin typeface="+mn-lt"/>
                <a:cs typeface="Calibri" panose="020F0502020204030204" pitchFamily="34" charset="0"/>
              </a:defRPr>
            </a:lvl1pPr>
          </a:lstStyle>
          <a:p>
            <a:r>
              <a:rPr lang="en-US"/>
              <a:t>This is a “Big Statement” slide. </a:t>
            </a:r>
            <a:br>
              <a:rPr lang="en-US"/>
            </a:br>
            <a:r>
              <a:rPr lang="en-US"/>
              <a:t>Use it to make a single, important point. This is Verdana.</a:t>
            </a:r>
          </a:p>
        </p:txBody>
      </p:sp>
      <p:sp>
        <p:nvSpPr>
          <p:cNvPr id="5" name="Footer Placeholder 4">
            <a:extLst>
              <a:ext uri="{FF2B5EF4-FFF2-40B4-BE49-F238E27FC236}">
                <a16:creationId xmlns:a16="http://schemas.microsoft.com/office/drawing/2014/main" id="{94D5EF8B-289F-1082-2837-144D22F16F86}"/>
              </a:ext>
            </a:extLst>
          </p:cNvPr>
          <p:cNvSpPr>
            <a:spLocks noGrp="1"/>
          </p:cNvSpPr>
          <p:nvPr>
            <p:ph type="ftr" sz="quarter" idx="11"/>
          </p:nvPr>
        </p:nvSpPr>
        <p:spPr/>
        <p:txBody>
          <a:bodyPr/>
          <a:lstStyle>
            <a:lvl1pPr>
              <a:defRPr>
                <a:solidFill>
                  <a:srgbClr val="02506F"/>
                </a:solidFill>
              </a:defRPr>
            </a:lvl1pPr>
          </a:lstStyle>
          <a:p>
            <a:r>
              <a:rPr lang="en-US"/>
              <a:t>February 14, 2025</a:t>
            </a:r>
          </a:p>
        </p:txBody>
      </p:sp>
      <p:sp>
        <p:nvSpPr>
          <p:cNvPr id="6" name="Slide Number Placeholder 5">
            <a:extLst>
              <a:ext uri="{FF2B5EF4-FFF2-40B4-BE49-F238E27FC236}">
                <a16:creationId xmlns:a16="http://schemas.microsoft.com/office/drawing/2014/main" id="{B8D0421E-EEDE-C3FD-320B-8025C234992E}"/>
              </a:ext>
            </a:extLst>
          </p:cNvPr>
          <p:cNvSpPr>
            <a:spLocks noGrp="1"/>
          </p:cNvSpPr>
          <p:nvPr>
            <p:ph type="sldNum" sz="quarter" idx="12"/>
          </p:nvPr>
        </p:nvSpPr>
        <p:spPr/>
        <p:txBody>
          <a:bodyPr/>
          <a:lstStyle>
            <a:lvl1pPr>
              <a:defRPr>
                <a:solidFill>
                  <a:srgbClr val="02506F"/>
                </a:solidFill>
              </a:defRPr>
            </a:lvl1pPr>
          </a:lstStyle>
          <a:p>
            <a:fld id="{C1354A7E-0BC3-A640-8187-05F946131B65}" type="slidenum">
              <a:rPr lang="en-US" smtClean="0"/>
              <a:pPr/>
              <a:t>‹#›</a:t>
            </a:fld>
            <a:endParaRPr lang="en-US"/>
          </a:p>
        </p:txBody>
      </p:sp>
      <p:sp>
        <p:nvSpPr>
          <p:cNvPr id="4" name="Content Placeholder 2">
            <a:extLst>
              <a:ext uri="{FF2B5EF4-FFF2-40B4-BE49-F238E27FC236}">
                <a16:creationId xmlns:a16="http://schemas.microsoft.com/office/drawing/2014/main" id="{507C6B38-3C85-A0C0-7E3D-8CFA28A66406}"/>
              </a:ext>
            </a:extLst>
          </p:cNvPr>
          <p:cNvSpPr>
            <a:spLocks noGrp="1"/>
          </p:cNvSpPr>
          <p:nvPr>
            <p:ph idx="13" hasCustomPrompt="1"/>
          </p:nvPr>
        </p:nvSpPr>
        <p:spPr>
          <a:xfrm>
            <a:off x="8329514" y="1490332"/>
            <a:ext cx="3232582" cy="3097533"/>
          </a:xfrm>
          <a:noFill/>
        </p:spPr>
        <p:txBody>
          <a:bodyPr>
            <a:normAutofit/>
          </a:bodyPr>
          <a:lstStyle>
            <a:lvl1pPr marL="0" indent="0">
              <a:lnSpc>
                <a:spcPct val="130000"/>
              </a:lnSpc>
              <a:buClr>
                <a:schemeClr val="bg1"/>
              </a:buClr>
              <a:buFontTx/>
              <a:buNone/>
              <a:defRPr sz="1800">
                <a:solidFill>
                  <a:srgbClr val="6E7780"/>
                </a:solidFill>
              </a:defRPr>
            </a:lvl1pPr>
            <a:lvl2pPr>
              <a:lnSpc>
                <a:spcPct val="150000"/>
              </a:lnSpc>
              <a:buClr>
                <a:schemeClr val="bg1"/>
              </a:buClr>
              <a:defRPr sz="2000">
                <a:solidFill>
                  <a:srgbClr val="02506F"/>
                </a:solidFill>
              </a:defRPr>
            </a:lvl2pPr>
            <a:lvl3pPr marL="1143000" indent="-228600">
              <a:lnSpc>
                <a:spcPct val="150000"/>
              </a:lnSpc>
              <a:buClr>
                <a:schemeClr val="bg1"/>
              </a:buClr>
              <a:buFont typeface="System Font Regular"/>
              <a:buChar char="⁃"/>
              <a:defRPr sz="1800">
                <a:solidFill>
                  <a:srgbClr val="02506F"/>
                </a:solidFill>
              </a:defRPr>
            </a:lvl3pPr>
            <a:lvl4pPr marL="1600200" indent="-228600">
              <a:lnSpc>
                <a:spcPct val="150000"/>
              </a:lnSpc>
              <a:buClr>
                <a:schemeClr val="bg1"/>
              </a:buClr>
              <a:buFont typeface="System Font Regular"/>
              <a:buChar char="⁃"/>
              <a:defRPr sz="1600">
                <a:solidFill>
                  <a:srgbClr val="02506F"/>
                </a:solidFill>
              </a:defRPr>
            </a:lvl4pPr>
            <a:lvl5pPr marL="2057400" indent="-228600">
              <a:lnSpc>
                <a:spcPct val="150000"/>
              </a:lnSpc>
              <a:buClr>
                <a:schemeClr val="bg1"/>
              </a:buClr>
              <a:buFont typeface="System Font Regular"/>
              <a:buChar char="⁃"/>
              <a:defRPr sz="1600">
                <a:solidFill>
                  <a:srgbClr val="02506F"/>
                </a:solidFill>
              </a:defRPr>
            </a:lvl5pPr>
          </a:lstStyle>
          <a:p>
            <a:pPr lvl="0"/>
            <a:r>
              <a:rPr lang="en-US"/>
              <a:t>Supporting copy can go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In semper dictum diam, vitae fermentum </a:t>
            </a:r>
            <a:r>
              <a:rPr lang="en-US" err="1"/>
              <a:t>purus</a:t>
            </a:r>
            <a:r>
              <a:rPr lang="en-US"/>
              <a:t> pulvinar </a:t>
            </a:r>
            <a:r>
              <a:rPr lang="en-US" err="1"/>
              <a:t>eu</a:t>
            </a:r>
            <a:r>
              <a:rPr lang="en-US"/>
              <a:t>. </a:t>
            </a:r>
          </a:p>
        </p:txBody>
      </p:sp>
    </p:spTree>
    <p:extLst>
      <p:ext uri="{BB962C8B-B14F-4D97-AF65-F5344CB8AC3E}">
        <p14:creationId xmlns:p14="http://schemas.microsoft.com/office/powerpoint/2010/main" val="25646557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w/image">
    <p:bg>
      <p:bgPr>
        <a:solidFill>
          <a:schemeClr val="bg1"/>
        </a:solidFill>
        <a:effectLst/>
      </p:bgPr>
    </p:bg>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378CEB55-E821-5228-1C02-AB5DA61C1112}"/>
              </a:ext>
            </a:extLst>
          </p:cNvPr>
          <p:cNvSpPr>
            <a:spLocks noGrp="1"/>
          </p:cNvSpPr>
          <p:nvPr>
            <p:ph type="pic" sz="quarter" idx="13"/>
          </p:nvPr>
        </p:nvSpPr>
        <p:spPr>
          <a:xfrm>
            <a:off x="6287006" y="-10508"/>
            <a:ext cx="5904995" cy="6721475"/>
          </a:xfrm>
          <a:custGeom>
            <a:avLst/>
            <a:gdLst>
              <a:gd name="connsiteX0" fmla="*/ 1310924 w 5904995"/>
              <a:gd name="connsiteY0" fmla="*/ 0 h 6721475"/>
              <a:gd name="connsiteX1" fmla="*/ 5904995 w 5904995"/>
              <a:gd name="connsiteY1" fmla="*/ 0 h 6721475"/>
              <a:gd name="connsiteX2" fmla="*/ 5904995 w 5904995"/>
              <a:gd name="connsiteY2" fmla="*/ 6116465 h 6721475"/>
              <a:gd name="connsiteX3" fmla="*/ 5827957 w 5904995"/>
              <a:gd name="connsiteY3" fmla="*/ 6165853 h 6721475"/>
              <a:gd name="connsiteX4" fmla="*/ 3837878 w 5904995"/>
              <a:gd name="connsiteY4" fmla="*/ 6721475 h 6721475"/>
              <a:gd name="connsiteX5" fmla="*/ 0 w 5904995"/>
              <a:gd name="connsiteY5" fmla="*/ 2883597 h 6721475"/>
              <a:gd name="connsiteX6" fmla="*/ 1124089 w 5904995"/>
              <a:gd name="connsiteY6" fmla="*/ 169808 h 672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04995" h="6721475">
                <a:moveTo>
                  <a:pt x="1310924" y="0"/>
                </a:moveTo>
                <a:lnTo>
                  <a:pt x="5904995" y="0"/>
                </a:lnTo>
                <a:lnTo>
                  <a:pt x="5904995" y="6116465"/>
                </a:lnTo>
                <a:lnTo>
                  <a:pt x="5827957" y="6165853"/>
                </a:lnTo>
                <a:cubicBezTo>
                  <a:pt x="5247682" y="6518437"/>
                  <a:pt x="4566491" y="6721475"/>
                  <a:pt x="3837878" y="6721475"/>
                </a:cubicBezTo>
                <a:cubicBezTo>
                  <a:pt x="1718277" y="6721475"/>
                  <a:pt x="0" y="5003198"/>
                  <a:pt x="0" y="2883597"/>
                </a:cubicBezTo>
                <a:cubicBezTo>
                  <a:pt x="0" y="1823797"/>
                  <a:pt x="429570" y="864327"/>
                  <a:pt x="1124089" y="169808"/>
                </a:cubicBezTo>
                <a:close/>
              </a:path>
            </a:pathLst>
          </a:custGeom>
          <a:solidFill>
            <a:schemeClr val="bg2"/>
          </a:solidFill>
        </p:spPr>
        <p:txBody>
          <a:bodyPr wrap="square">
            <a:noAutofit/>
          </a:bodyPr>
          <a:lstStyle>
            <a:lvl1pPr marL="0" indent="0">
              <a:buNone/>
              <a:defRPr sz="1800">
                <a:latin typeface="Calibri" panose="020F0502020204030204" pitchFamily="34" charset="0"/>
                <a:cs typeface="Calibri" panose="020F0502020204030204" pitchFamily="34" charset="0"/>
              </a:defRPr>
            </a:lvl1pPr>
          </a:lstStyle>
          <a:p>
            <a:r>
              <a:rPr lang="en-US"/>
              <a:t>Click icon to add picture</a:t>
            </a:r>
          </a:p>
        </p:txBody>
      </p:sp>
      <p:sp>
        <p:nvSpPr>
          <p:cNvPr id="5" name="Footer Placeholder 4">
            <a:extLst>
              <a:ext uri="{FF2B5EF4-FFF2-40B4-BE49-F238E27FC236}">
                <a16:creationId xmlns:a16="http://schemas.microsoft.com/office/drawing/2014/main" id="{89F5CB61-356C-2F4E-F2BD-B6938E9C6500}"/>
              </a:ext>
            </a:extLst>
          </p:cNvPr>
          <p:cNvSpPr>
            <a:spLocks noGrp="1"/>
          </p:cNvSpPr>
          <p:nvPr>
            <p:ph type="ftr" sz="quarter" idx="11"/>
          </p:nvPr>
        </p:nvSpPr>
        <p:spPr/>
        <p:txBody>
          <a:bodyPr/>
          <a:lstStyle>
            <a:lvl1pPr>
              <a:defRPr>
                <a:latin typeface="Calibri" panose="020F0502020204030204" pitchFamily="34" charset="0"/>
                <a:cs typeface="Calibri" panose="020F0502020204030204" pitchFamily="34" charset="0"/>
              </a:defRPr>
            </a:lvl1pPr>
          </a:lstStyle>
          <a:p>
            <a:r>
              <a:rPr lang="en-US"/>
              <a:t>February 14, 2025</a:t>
            </a:r>
          </a:p>
        </p:txBody>
      </p:sp>
      <p:sp>
        <p:nvSpPr>
          <p:cNvPr id="6" name="Slide Number Placeholder 5">
            <a:extLst>
              <a:ext uri="{FF2B5EF4-FFF2-40B4-BE49-F238E27FC236}">
                <a16:creationId xmlns:a16="http://schemas.microsoft.com/office/drawing/2014/main" id="{259E17D4-4431-A001-119A-9CC41457D9B7}"/>
              </a:ext>
            </a:extLst>
          </p:cNvPr>
          <p:cNvSpPr>
            <a:spLocks noGrp="1"/>
          </p:cNvSpPr>
          <p:nvPr>
            <p:ph type="sldNum" sz="quarter" idx="12"/>
          </p:nvPr>
        </p:nvSpPr>
        <p:spPr/>
        <p:txBody>
          <a:bodyPr/>
          <a:lstStyle>
            <a:lvl1pPr>
              <a:defRPr>
                <a:latin typeface="Calibri" panose="020F0502020204030204" pitchFamily="34" charset="0"/>
                <a:cs typeface="Calibri" panose="020F0502020204030204" pitchFamily="34" charset="0"/>
              </a:defRPr>
            </a:lvl1pPr>
          </a:lstStyle>
          <a:p>
            <a:fld id="{C1354A7E-0BC3-A640-8187-05F946131B65}" type="slidenum">
              <a:rPr lang="en-US" smtClean="0"/>
              <a:pPr/>
              <a:t>‹#›</a:t>
            </a:fld>
            <a:endParaRPr lang="en-US"/>
          </a:p>
        </p:txBody>
      </p:sp>
      <p:sp>
        <p:nvSpPr>
          <p:cNvPr id="7" name="Title 1">
            <a:extLst>
              <a:ext uri="{FF2B5EF4-FFF2-40B4-BE49-F238E27FC236}">
                <a16:creationId xmlns:a16="http://schemas.microsoft.com/office/drawing/2014/main" id="{C8A19F37-AD4C-F46D-9F1C-36749450952C}"/>
              </a:ext>
            </a:extLst>
          </p:cNvPr>
          <p:cNvSpPr>
            <a:spLocks noGrp="1"/>
          </p:cNvSpPr>
          <p:nvPr>
            <p:ph type="title" hasCustomPrompt="1"/>
          </p:nvPr>
        </p:nvSpPr>
        <p:spPr>
          <a:xfrm>
            <a:off x="838200" y="670527"/>
            <a:ext cx="5049287" cy="1009652"/>
          </a:xfrm>
        </p:spPr>
        <p:txBody>
          <a:bodyPr anchor="t">
            <a:normAutofit/>
          </a:bodyPr>
          <a:lstStyle>
            <a:lvl1pPr>
              <a:defRPr sz="3200">
                <a:latin typeface="+mn-lt"/>
                <a:cs typeface="Calibri" panose="020F0502020204030204" pitchFamily="34" charset="0"/>
              </a:defRPr>
            </a:lvl1pPr>
          </a:lstStyle>
          <a:p>
            <a:r>
              <a:rPr lang="en-US"/>
              <a:t>Circular image crop</a:t>
            </a:r>
          </a:p>
        </p:txBody>
      </p:sp>
      <p:sp>
        <p:nvSpPr>
          <p:cNvPr id="9" name="Content Placeholder 2">
            <a:extLst>
              <a:ext uri="{FF2B5EF4-FFF2-40B4-BE49-F238E27FC236}">
                <a16:creationId xmlns:a16="http://schemas.microsoft.com/office/drawing/2014/main" id="{5110FB1C-975A-76D2-9498-47EF3C121F4D}"/>
              </a:ext>
            </a:extLst>
          </p:cNvPr>
          <p:cNvSpPr>
            <a:spLocks noGrp="1"/>
          </p:cNvSpPr>
          <p:nvPr>
            <p:ph idx="1" hasCustomPrompt="1"/>
          </p:nvPr>
        </p:nvSpPr>
        <p:spPr>
          <a:xfrm>
            <a:off x="838200" y="2213807"/>
            <a:ext cx="5052461" cy="3145593"/>
          </a:xfrm>
        </p:spPr>
        <p:txBody>
          <a:bodyPr/>
          <a:lstStyle>
            <a:lvl1pPr marL="0" indent="0">
              <a:lnSpc>
                <a:spcPct val="125000"/>
              </a:lnSpc>
              <a:buClr>
                <a:schemeClr val="bg1"/>
              </a:buClr>
              <a:buFontTx/>
              <a:buNone/>
              <a:defRPr sz="1800">
                <a:solidFill>
                  <a:srgbClr val="6E7780"/>
                </a:solidFill>
                <a:latin typeface="+mn-lt"/>
                <a:cs typeface="Calibri" panose="020F0502020204030204" pitchFamily="34" charset="0"/>
              </a:defRPr>
            </a:lvl1pPr>
            <a:lvl2pPr>
              <a:lnSpc>
                <a:spcPct val="150000"/>
              </a:lnSpc>
              <a:buClr>
                <a:schemeClr val="bg1"/>
              </a:buClr>
              <a:defRPr sz="2000">
                <a:solidFill>
                  <a:srgbClr val="02506F"/>
                </a:solidFill>
              </a:defRPr>
            </a:lvl2pPr>
            <a:lvl3pPr marL="1143000" indent="-228600">
              <a:lnSpc>
                <a:spcPct val="150000"/>
              </a:lnSpc>
              <a:buClr>
                <a:schemeClr val="bg1"/>
              </a:buClr>
              <a:buFont typeface="System Font Regular"/>
              <a:buChar char="⁃"/>
              <a:defRPr sz="1800">
                <a:solidFill>
                  <a:srgbClr val="02506F"/>
                </a:solidFill>
              </a:defRPr>
            </a:lvl3pPr>
            <a:lvl4pPr marL="1600200" indent="-228600">
              <a:lnSpc>
                <a:spcPct val="150000"/>
              </a:lnSpc>
              <a:buClr>
                <a:schemeClr val="bg1"/>
              </a:buClr>
              <a:buFont typeface="System Font Regular"/>
              <a:buChar char="⁃"/>
              <a:defRPr sz="1600">
                <a:solidFill>
                  <a:srgbClr val="02506F"/>
                </a:solidFill>
              </a:defRPr>
            </a:lvl4pPr>
            <a:lvl5pPr marL="2057400" indent="-228600">
              <a:lnSpc>
                <a:spcPct val="150000"/>
              </a:lnSpc>
              <a:buClr>
                <a:schemeClr val="bg1"/>
              </a:buClr>
              <a:buFont typeface="System Font Regular"/>
              <a:buChar char="⁃"/>
              <a:defRPr sz="1600">
                <a:solidFill>
                  <a:srgbClr val="02506F"/>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In semper dictum diam, vitae fermentum </a:t>
            </a:r>
            <a:r>
              <a:rPr lang="en-US" err="1"/>
              <a:t>purus</a:t>
            </a:r>
            <a:r>
              <a:rPr lang="en-US"/>
              <a:t> pulvinar </a:t>
            </a:r>
            <a:r>
              <a:rPr lang="en-US" err="1"/>
              <a:t>eu</a:t>
            </a:r>
            <a:r>
              <a:rPr lang="en-US"/>
              <a:t>. Sed </a:t>
            </a:r>
            <a:r>
              <a:rPr lang="en-US" err="1"/>
              <a:t>nec</a:t>
            </a:r>
            <a:r>
              <a:rPr lang="en-US"/>
              <a:t> </a:t>
            </a:r>
            <a:r>
              <a:rPr lang="en-US" err="1"/>
              <a:t>lobortis</a:t>
            </a:r>
            <a:r>
              <a:rPr lang="en-US"/>
              <a:t> </a:t>
            </a:r>
            <a:r>
              <a:rPr lang="en-US" err="1"/>
              <a:t>mauris</a:t>
            </a:r>
            <a:r>
              <a:rPr lang="en-US"/>
              <a:t>. </a:t>
            </a:r>
            <a:r>
              <a:rPr lang="en-US" err="1"/>
              <a:t>Suspendisse</a:t>
            </a:r>
            <a:r>
              <a:rPr lang="en-US"/>
              <a:t> </a:t>
            </a:r>
            <a:r>
              <a:rPr lang="en-US" err="1"/>
              <a:t>aliquam</a:t>
            </a:r>
            <a:r>
              <a:rPr lang="en-US"/>
              <a:t> </a:t>
            </a:r>
            <a:r>
              <a:rPr lang="en-US" err="1"/>
              <a:t>risus</a:t>
            </a:r>
            <a:r>
              <a:rPr lang="en-US"/>
              <a:t> </a:t>
            </a:r>
            <a:r>
              <a:rPr lang="en-US" err="1"/>
              <a:t>nec</a:t>
            </a:r>
            <a:r>
              <a:rPr lang="en-US"/>
              <a:t> mi </a:t>
            </a:r>
            <a:r>
              <a:rPr lang="en-US" err="1"/>
              <a:t>tristique</a:t>
            </a:r>
            <a:r>
              <a:rPr lang="en-US"/>
              <a:t>, </a:t>
            </a:r>
            <a:r>
              <a:rPr lang="en-US" err="1"/>
              <a:t>ut</a:t>
            </a:r>
            <a:r>
              <a:rPr lang="en-US"/>
              <a:t> </a:t>
            </a:r>
            <a:r>
              <a:rPr lang="en-US" err="1"/>
              <a:t>efficitur</a:t>
            </a:r>
            <a:r>
              <a:rPr lang="en-US"/>
              <a:t> </a:t>
            </a:r>
            <a:r>
              <a:rPr lang="en-US" err="1"/>
              <a:t>sapien</a:t>
            </a:r>
            <a:r>
              <a:rPr lang="en-US"/>
              <a:t> </a:t>
            </a:r>
            <a:r>
              <a:rPr lang="en-US" err="1"/>
              <a:t>sagittis</a:t>
            </a:r>
            <a:r>
              <a:rPr lang="en-US"/>
              <a:t>. Ut sed </a:t>
            </a:r>
            <a:r>
              <a:rPr lang="en-US" err="1"/>
              <a:t>quam</a:t>
            </a:r>
            <a:r>
              <a:rPr lang="en-US"/>
              <a:t> </a:t>
            </a:r>
            <a:r>
              <a:rPr lang="en-US" err="1"/>
              <a:t>accumsan</a:t>
            </a:r>
            <a:r>
              <a:rPr lang="en-US"/>
              <a:t>, </a:t>
            </a:r>
            <a:r>
              <a:rPr lang="en-US" err="1"/>
              <a:t>scelerisque</a:t>
            </a:r>
            <a:r>
              <a:rPr lang="en-US"/>
              <a:t> </a:t>
            </a:r>
            <a:r>
              <a:rPr lang="en-US" err="1"/>
              <a:t>leo</a:t>
            </a:r>
            <a:r>
              <a:rPr lang="en-US"/>
              <a:t> </a:t>
            </a:r>
            <a:r>
              <a:rPr lang="en-US" err="1"/>
              <a:t>pretium</a:t>
            </a:r>
            <a:r>
              <a:rPr lang="en-US"/>
              <a:t>, pharetra </a:t>
            </a:r>
            <a:r>
              <a:rPr lang="en-US" err="1"/>
              <a:t>enim</a:t>
            </a:r>
            <a:r>
              <a:rPr lang="en-US"/>
              <a:t>. Aenean vitae </a:t>
            </a:r>
            <a:r>
              <a:rPr lang="en-US" err="1"/>
              <a:t>rhoncus</a:t>
            </a:r>
            <a:r>
              <a:rPr lang="en-US"/>
              <a:t> </a:t>
            </a:r>
            <a:r>
              <a:rPr lang="en-US" err="1"/>
              <a:t>tellus</a:t>
            </a:r>
            <a:r>
              <a:rPr lang="en-US"/>
              <a:t>, id </a:t>
            </a:r>
            <a:r>
              <a:rPr lang="en-US" err="1"/>
              <a:t>hendrerit</a:t>
            </a:r>
            <a:r>
              <a:rPr lang="en-US"/>
              <a:t> ipsum. </a:t>
            </a:r>
            <a:r>
              <a:rPr lang="en-US" err="1"/>
              <a:t>Aliquam</a:t>
            </a:r>
            <a:r>
              <a:rPr lang="en-US"/>
              <a:t> in </a:t>
            </a:r>
            <a:r>
              <a:rPr lang="en-US" err="1"/>
              <a:t>sagittis</a:t>
            </a:r>
            <a:r>
              <a:rPr lang="en-US"/>
              <a:t> </a:t>
            </a:r>
            <a:r>
              <a:rPr lang="en-US" err="1"/>
              <a:t>orci</a:t>
            </a:r>
            <a:r>
              <a:rPr lang="en-US"/>
              <a:t>. </a:t>
            </a:r>
          </a:p>
        </p:txBody>
      </p:sp>
      <p:sp>
        <p:nvSpPr>
          <p:cNvPr id="11" name="Text Placeholder 2">
            <a:extLst>
              <a:ext uri="{FF2B5EF4-FFF2-40B4-BE49-F238E27FC236}">
                <a16:creationId xmlns:a16="http://schemas.microsoft.com/office/drawing/2014/main" id="{4A229BF0-5046-F514-95CE-69574CBFAA41}"/>
              </a:ext>
            </a:extLst>
          </p:cNvPr>
          <p:cNvSpPr>
            <a:spLocks noGrp="1"/>
          </p:cNvSpPr>
          <p:nvPr>
            <p:ph type="body" idx="14" hasCustomPrompt="1"/>
          </p:nvPr>
        </p:nvSpPr>
        <p:spPr>
          <a:xfrm>
            <a:off x="839788" y="1681163"/>
            <a:ext cx="5049287" cy="500615"/>
          </a:xfrm>
        </p:spPr>
        <p:txBody>
          <a:bodyPr anchor="b">
            <a:normAutofit/>
          </a:bodyPr>
          <a:lstStyle>
            <a:lvl1pPr marL="0" indent="0">
              <a:buNone/>
              <a:defRPr sz="1800" b="1" i="0">
                <a:solidFill>
                  <a:schemeClr val="accent1"/>
                </a:solidFill>
                <a:latin typeface="+mn-lt"/>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Subhead in blue 18pt or larger</a:t>
            </a:r>
          </a:p>
        </p:txBody>
      </p:sp>
    </p:spTree>
    <p:extLst>
      <p:ext uri="{BB962C8B-B14F-4D97-AF65-F5344CB8AC3E}">
        <p14:creationId xmlns:p14="http://schemas.microsoft.com/office/powerpoint/2010/main" val="1740989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w/image 2">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FC4F73F-1D30-1594-8287-AA47A1A138EE}"/>
              </a:ext>
            </a:extLst>
          </p:cNvPr>
          <p:cNvPicPr>
            <a:picLocks noChangeAspect="1"/>
          </p:cNvPicPr>
          <p:nvPr userDrawn="1"/>
        </p:nvPicPr>
        <p:blipFill>
          <a:blip r:embed="rId2">
            <a:alphaModFix amt="50000"/>
          </a:blip>
          <a:stretch>
            <a:fillRect/>
          </a:stretch>
        </p:blipFill>
        <p:spPr>
          <a:xfrm>
            <a:off x="8476866" y="4625111"/>
            <a:ext cx="3296034" cy="2300357"/>
          </a:xfrm>
          <a:prstGeom prst="rect">
            <a:avLst/>
          </a:prstGeom>
        </p:spPr>
      </p:pic>
      <p:sp>
        <p:nvSpPr>
          <p:cNvPr id="5" name="Footer Placeholder 4">
            <a:extLst>
              <a:ext uri="{FF2B5EF4-FFF2-40B4-BE49-F238E27FC236}">
                <a16:creationId xmlns:a16="http://schemas.microsoft.com/office/drawing/2014/main" id="{89F5CB61-356C-2F4E-F2BD-B6938E9C6500}"/>
              </a:ext>
            </a:extLst>
          </p:cNvPr>
          <p:cNvSpPr>
            <a:spLocks noGrp="1"/>
          </p:cNvSpPr>
          <p:nvPr>
            <p:ph type="ftr" sz="quarter" idx="11"/>
          </p:nvPr>
        </p:nvSpPr>
        <p:spPr/>
        <p:txBody>
          <a:bodyPr/>
          <a:lstStyle>
            <a:lvl1pPr>
              <a:defRPr>
                <a:latin typeface="Calibri" panose="020F0502020204030204" pitchFamily="34" charset="0"/>
                <a:cs typeface="Calibri" panose="020F0502020204030204" pitchFamily="34" charset="0"/>
              </a:defRPr>
            </a:lvl1pPr>
          </a:lstStyle>
          <a:p>
            <a:r>
              <a:rPr lang="en-US"/>
              <a:t>February 14, 2025</a:t>
            </a:r>
          </a:p>
        </p:txBody>
      </p:sp>
      <p:sp>
        <p:nvSpPr>
          <p:cNvPr id="6" name="Slide Number Placeholder 5">
            <a:extLst>
              <a:ext uri="{FF2B5EF4-FFF2-40B4-BE49-F238E27FC236}">
                <a16:creationId xmlns:a16="http://schemas.microsoft.com/office/drawing/2014/main" id="{259E17D4-4431-A001-119A-9CC41457D9B7}"/>
              </a:ext>
            </a:extLst>
          </p:cNvPr>
          <p:cNvSpPr>
            <a:spLocks noGrp="1"/>
          </p:cNvSpPr>
          <p:nvPr>
            <p:ph type="sldNum" sz="quarter" idx="12"/>
          </p:nvPr>
        </p:nvSpPr>
        <p:spPr/>
        <p:txBody>
          <a:bodyPr/>
          <a:lstStyle>
            <a:lvl1pPr>
              <a:defRPr>
                <a:latin typeface="Calibri" panose="020F0502020204030204" pitchFamily="34" charset="0"/>
                <a:cs typeface="Calibri" panose="020F0502020204030204" pitchFamily="34" charset="0"/>
              </a:defRPr>
            </a:lvl1pPr>
          </a:lstStyle>
          <a:p>
            <a:fld id="{C1354A7E-0BC3-A640-8187-05F946131B65}" type="slidenum">
              <a:rPr lang="en-US" smtClean="0"/>
              <a:pPr/>
              <a:t>‹#›</a:t>
            </a:fld>
            <a:endParaRPr lang="en-US"/>
          </a:p>
        </p:txBody>
      </p:sp>
      <p:sp>
        <p:nvSpPr>
          <p:cNvPr id="7" name="Title 1">
            <a:extLst>
              <a:ext uri="{FF2B5EF4-FFF2-40B4-BE49-F238E27FC236}">
                <a16:creationId xmlns:a16="http://schemas.microsoft.com/office/drawing/2014/main" id="{C8A19F37-AD4C-F46D-9F1C-36749450952C}"/>
              </a:ext>
            </a:extLst>
          </p:cNvPr>
          <p:cNvSpPr>
            <a:spLocks noGrp="1"/>
          </p:cNvSpPr>
          <p:nvPr>
            <p:ph type="title" hasCustomPrompt="1"/>
          </p:nvPr>
        </p:nvSpPr>
        <p:spPr>
          <a:xfrm>
            <a:off x="838200" y="681037"/>
            <a:ext cx="5049287" cy="1009652"/>
          </a:xfrm>
        </p:spPr>
        <p:txBody>
          <a:bodyPr anchor="t">
            <a:normAutofit/>
          </a:bodyPr>
          <a:lstStyle>
            <a:lvl1pPr>
              <a:defRPr sz="3200">
                <a:latin typeface="+mn-lt"/>
                <a:cs typeface="Calibri" panose="020F0502020204030204" pitchFamily="34" charset="0"/>
              </a:defRPr>
            </a:lvl1pPr>
          </a:lstStyle>
          <a:p>
            <a:r>
              <a:rPr lang="en-US"/>
              <a:t>Half-page 1 image</a:t>
            </a:r>
          </a:p>
        </p:txBody>
      </p:sp>
      <p:sp>
        <p:nvSpPr>
          <p:cNvPr id="9" name="Content Placeholder 2">
            <a:extLst>
              <a:ext uri="{FF2B5EF4-FFF2-40B4-BE49-F238E27FC236}">
                <a16:creationId xmlns:a16="http://schemas.microsoft.com/office/drawing/2014/main" id="{5110FB1C-975A-76D2-9498-47EF3C121F4D}"/>
              </a:ext>
            </a:extLst>
          </p:cNvPr>
          <p:cNvSpPr>
            <a:spLocks noGrp="1"/>
          </p:cNvSpPr>
          <p:nvPr>
            <p:ph idx="1" hasCustomPrompt="1"/>
          </p:nvPr>
        </p:nvSpPr>
        <p:spPr>
          <a:xfrm>
            <a:off x="838200" y="2213807"/>
            <a:ext cx="5052461" cy="3145593"/>
          </a:xfrm>
        </p:spPr>
        <p:txBody>
          <a:bodyPr>
            <a:normAutofit/>
          </a:bodyPr>
          <a:lstStyle>
            <a:lvl1pPr marL="0" indent="0">
              <a:lnSpc>
                <a:spcPct val="125000"/>
              </a:lnSpc>
              <a:buClr>
                <a:schemeClr val="bg1"/>
              </a:buClr>
              <a:buFontTx/>
              <a:buNone/>
              <a:defRPr sz="1800">
                <a:solidFill>
                  <a:srgbClr val="6E7780"/>
                </a:solidFill>
                <a:latin typeface="+mn-lt"/>
                <a:cs typeface="Calibri" panose="020F0502020204030204" pitchFamily="34" charset="0"/>
              </a:defRPr>
            </a:lvl1pPr>
            <a:lvl2pPr>
              <a:lnSpc>
                <a:spcPct val="150000"/>
              </a:lnSpc>
              <a:buClr>
                <a:schemeClr val="bg1"/>
              </a:buClr>
              <a:defRPr sz="2000">
                <a:solidFill>
                  <a:srgbClr val="02506F"/>
                </a:solidFill>
              </a:defRPr>
            </a:lvl2pPr>
            <a:lvl3pPr marL="1143000" indent="-228600">
              <a:lnSpc>
                <a:spcPct val="150000"/>
              </a:lnSpc>
              <a:buClr>
                <a:schemeClr val="bg1"/>
              </a:buClr>
              <a:buFont typeface="System Font Regular"/>
              <a:buChar char="⁃"/>
              <a:defRPr sz="1800">
                <a:solidFill>
                  <a:srgbClr val="02506F"/>
                </a:solidFill>
              </a:defRPr>
            </a:lvl3pPr>
            <a:lvl4pPr marL="1600200" indent="-228600">
              <a:lnSpc>
                <a:spcPct val="150000"/>
              </a:lnSpc>
              <a:buClr>
                <a:schemeClr val="bg1"/>
              </a:buClr>
              <a:buFont typeface="System Font Regular"/>
              <a:buChar char="⁃"/>
              <a:defRPr sz="1600">
                <a:solidFill>
                  <a:srgbClr val="02506F"/>
                </a:solidFill>
              </a:defRPr>
            </a:lvl4pPr>
            <a:lvl5pPr marL="2057400" indent="-228600">
              <a:lnSpc>
                <a:spcPct val="150000"/>
              </a:lnSpc>
              <a:buClr>
                <a:schemeClr val="bg1"/>
              </a:buClr>
              <a:buFont typeface="System Font Regular"/>
              <a:buChar char="⁃"/>
              <a:defRPr sz="1600">
                <a:solidFill>
                  <a:srgbClr val="02506F"/>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In semper dictum diam, vitae fermentum </a:t>
            </a:r>
            <a:r>
              <a:rPr lang="en-US" err="1"/>
              <a:t>purus</a:t>
            </a:r>
            <a:r>
              <a:rPr lang="en-US"/>
              <a:t> pulvinar </a:t>
            </a:r>
            <a:r>
              <a:rPr lang="en-US" err="1"/>
              <a:t>eu</a:t>
            </a:r>
            <a:r>
              <a:rPr lang="en-US"/>
              <a:t>. Sed </a:t>
            </a:r>
            <a:r>
              <a:rPr lang="en-US" err="1"/>
              <a:t>nec</a:t>
            </a:r>
            <a:r>
              <a:rPr lang="en-US"/>
              <a:t> </a:t>
            </a:r>
            <a:r>
              <a:rPr lang="en-US" err="1"/>
              <a:t>lobortis</a:t>
            </a:r>
            <a:r>
              <a:rPr lang="en-US"/>
              <a:t> </a:t>
            </a:r>
            <a:r>
              <a:rPr lang="en-US" err="1"/>
              <a:t>mauris</a:t>
            </a:r>
            <a:r>
              <a:rPr lang="en-US"/>
              <a:t>. </a:t>
            </a:r>
            <a:r>
              <a:rPr lang="en-US" err="1"/>
              <a:t>Suspendisse</a:t>
            </a:r>
            <a:r>
              <a:rPr lang="en-US"/>
              <a:t> </a:t>
            </a:r>
            <a:r>
              <a:rPr lang="en-US" err="1"/>
              <a:t>aliquam</a:t>
            </a:r>
            <a:r>
              <a:rPr lang="en-US"/>
              <a:t> </a:t>
            </a:r>
            <a:r>
              <a:rPr lang="en-US" err="1"/>
              <a:t>risus</a:t>
            </a:r>
            <a:r>
              <a:rPr lang="en-US"/>
              <a:t> </a:t>
            </a:r>
            <a:r>
              <a:rPr lang="en-US" err="1"/>
              <a:t>nec</a:t>
            </a:r>
            <a:r>
              <a:rPr lang="en-US"/>
              <a:t> mi </a:t>
            </a:r>
            <a:r>
              <a:rPr lang="en-US" err="1"/>
              <a:t>tristique</a:t>
            </a:r>
            <a:r>
              <a:rPr lang="en-US"/>
              <a:t>, </a:t>
            </a:r>
            <a:r>
              <a:rPr lang="en-US" err="1"/>
              <a:t>ut</a:t>
            </a:r>
            <a:r>
              <a:rPr lang="en-US"/>
              <a:t> </a:t>
            </a:r>
            <a:r>
              <a:rPr lang="en-US" err="1"/>
              <a:t>efficitur</a:t>
            </a:r>
            <a:r>
              <a:rPr lang="en-US"/>
              <a:t> </a:t>
            </a:r>
            <a:r>
              <a:rPr lang="en-US" err="1"/>
              <a:t>sapien</a:t>
            </a:r>
            <a:r>
              <a:rPr lang="en-US"/>
              <a:t> </a:t>
            </a:r>
            <a:r>
              <a:rPr lang="en-US" err="1"/>
              <a:t>sagittis</a:t>
            </a:r>
            <a:r>
              <a:rPr lang="en-US"/>
              <a:t>. Ut sed </a:t>
            </a:r>
            <a:r>
              <a:rPr lang="en-US" err="1"/>
              <a:t>quam</a:t>
            </a:r>
            <a:r>
              <a:rPr lang="en-US"/>
              <a:t> </a:t>
            </a:r>
            <a:r>
              <a:rPr lang="en-US" err="1"/>
              <a:t>accumsan</a:t>
            </a:r>
            <a:r>
              <a:rPr lang="en-US"/>
              <a:t>, </a:t>
            </a:r>
            <a:r>
              <a:rPr lang="en-US" err="1"/>
              <a:t>scelerisque</a:t>
            </a:r>
            <a:r>
              <a:rPr lang="en-US"/>
              <a:t> </a:t>
            </a:r>
            <a:r>
              <a:rPr lang="en-US" err="1"/>
              <a:t>leo</a:t>
            </a:r>
            <a:r>
              <a:rPr lang="en-US"/>
              <a:t> </a:t>
            </a:r>
            <a:r>
              <a:rPr lang="en-US" err="1"/>
              <a:t>pretium</a:t>
            </a:r>
            <a:r>
              <a:rPr lang="en-US"/>
              <a:t>, pharetra </a:t>
            </a:r>
            <a:r>
              <a:rPr lang="en-US" err="1"/>
              <a:t>enim</a:t>
            </a:r>
            <a:r>
              <a:rPr lang="en-US"/>
              <a:t>. Aenean vitae </a:t>
            </a:r>
            <a:r>
              <a:rPr lang="en-US" err="1"/>
              <a:t>rhoncus</a:t>
            </a:r>
            <a:r>
              <a:rPr lang="en-US"/>
              <a:t> </a:t>
            </a:r>
            <a:r>
              <a:rPr lang="en-US" err="1"/>
              <a:t>tellus</a:t>
            </a:r>
            <a:r>
              <a:rPr lang="en-US"/>
              <a:t>, id </a:t>
            </a:r>
            <a:r>
              <a:rPr lang="en-US" err="1"/>
              <a:t>hendrerit</a:t>
            </a:r>
            <a:r>
              <a:rPr lang="en-US"/>
              <a:t> ipsum. </a:t>
            </a:r>
            <a:r>
              <a:rPr lang="en-US" err="1"/>
              <a:t>Aliquam</a:t>
            </a:r>
            <a:r>
              <a:rPr lang="en-US"/>
              <a:t> in </a:t>
            </a:r>
            <a:r>
              <a:rPr lang="en-US" err="1"/>
              <a:t>sagittis</a:t>
            </a:r>
            <a:r>
              <a:rPr lang="en-US"/>
              <a:t> </a:t>
            </a:r>
            <a:r>
              <a:rPr lang="en-US" err="1"/>
              <a:t>orci</a:t>
            </a:r>
            <a:r>
              <a:rPr lang="en-US"/>
              <a:t>.</a:t>
            </a:r>
          </a:p>
        </p:txBody>
      </p:sp>
      <p:sp>
        <p:nvSpPr>
          <p:cNvPr id="11" name="Text Placeholder 2">
            <a:extLst>
              <a:ext uri="{FF2B5EF4-FFF2-40B4-BE49-F238E27FC236}">
                <a16:creationId xmlns:a16="http://schemas.microsoft.com/office/drawing/2014/main" id="{4A229BF0-5046-F514-95CE-69574CBFAA41}"/>
              </a:ext>
            </a:extLst>
          </p:cNvPr>
          <p:cNvSpPr>
            <a:spLocks noGrp="1"/>
          </p:cNvSpPr>
          <p:nvPr>
            <p:ph type="body" idx="14" hasCustomPrompt="1"/>
          </p:nvPr>
        </p:nvSpPr>
        <p:spPr>
          <a:xfrm>
            <a:off x="839788" y="1681163"/>
            <a:ext cx="5049287" cy="500615"/>
          </a:xfrm>
        </p:spPr>
        <p:txBody>
          <a:bodyPr anchor="b">
            <a:normAutofit/>
          </a:bodyPr>
          <a:lstStyle>
            <a:lvl1pPr marL="0" indent="0">
              <a:buNone/>
              <a:defRPr sz="1800" b="1" i="0">
                <a:solidFill>
                  <a:schemeClr val="accent1"/>
                </a:solidFill>
                <a:latin typeface="+mn-lt"/>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Subhead in blue 18pt or larger</a:t>
            </a:r>
          </a:p>
        </p:txBody>
      </p:sp>
      <p:sp>
        <p:nvSpPr>
          <p:cNvPr id="3" name="Picture Placeholder 11">
            <a:extLst>
              <a:ext uri="{FF2B5EF4-FFF2-40B4-BE49-F238E27FC236}">
                <a16:creationId xmlns:a16="http://schemas.microsoft.com/office/drawing/2014/main" id="{2E31DD51-A6EC-36B0-C275-02FB61C908A2}"/>
              </a:ext>
            </a:extLst>
          </p:cNvPr>
          <p:cNvSpPr>
            <a:spLocks noGrp="1"/>
          </p:cNvSpPr>
          <p:nvPr>
            <p:ph type="pic" sz="quarter" idx="15"/>
          </p:nvPr>
        </p:nvSpPr>
        <p:spPr>
          <a:xfrm>
            <a:off x="6705600" y="0"/>
            <a:ext cx="5486399" cy="6858000"/>
          </a:xfrm>
          <a:solidFill>
            <a:schemeClr val="bg2"/>
          </a:solidFill>
        </p:spPr>
        <p:txBody>
          <a:bodyPr>
            <a:normAutofit/>
          </a:bodyPr>
          <a:lstStyle>
            <a:lvl1pPr>
              <a:defRPr sz="1800"/>
            </a:lvl1pPr>
          </a:lstStyle>
          <a:p>
            <a:r>
              <a:rPr lang="en-US"/>
              <a:t>Click icon to add picture</a:t>
            </a:r>
          </a:p>
        </p:txBody>
      </p:sp>
    </p:spTree>
    <p:extLst>
      <p:ext uri="{BB962C8B-B14F-4D97-AF65-F5344CB8AC3E}">
        <p14:creationId xmlns:p14="http://schemas.microsoft.com/office/powerpoint/2010/main" val="3870412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ontent w/image 2">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FC4F73F-1D30-1594-8287-AA47A1A138EE}"/>
              </a:ext>
            </a:extLst>
          </p:cNvPr>
          <p:cNvPicPr>
            <a:picLocks noChangeAspect="1"/>
          </p:cNvPicPr>
          <p:nvPr userDrawn="1"/>
        </p:nvPicPr>
        <p:blipFill>
          <a:blip r:embed="rId2">
            <a:alphaModFix amt="50000"/>
          </a:blip>
          <a:stretch>
            <a:fillRect/>
          </a:stretch>
        </p:blipFill>
        <p:spPr>
          <a:xfrm>
            <a:off x="8476866" y="4625111"/>
            <a:ext cx="3296034" cy="2300357"/>
          </a:xfrm>
          <a:prstGeom prst="rect">
            <a:avLst/>
          </a:prstGeom>
        </p:spPr>
      </p:pic>
      <p:sp>
        <p:nvSpPr>
          <p:cNvPr id="5" name="Footer Placeholder 4">
            <a:extLst>
              <a:ext uri="{FF2B5EF4-FFF2-40B4-BE49-F238E27FC236}">
                <a16:creationId xmlns:a16="http://schemas.microsoft.com/office/drawing/2014/main" id="{89F5CB61-356C-2F4E-F2BD-B6938E9C6500}"/>
              </a:ext>
            </a:extLst>
          </p:cNvPr>
          <p:cNvSpPr>
            <a:spLocks noGrp="1"/>
          </p:cNvSpPr>
          <p:nvPr>
            <p:ph type="ftr" sz="quarter" idx="11"/>
          </p:nvPr>
        </p:nvSpPr>
        <p:spPr/>
        <p:txBody>
          <a:bodyPr/>
          <a:lstStyle>
            <a:lvl1pPr>
              <a:defRPr>
                <a:latin typeface="Calibri" panose="020F0502020204030204" pitchFamily="34" charset="0"/>
                <a:cs typeface="Calibri" panose="020F0502020204030204" pitchFamily="34" charset="0"/>
              </a:defRPr>
            </a:lvl1pPr>
          </a:lstStyle>
          <a:p>
            <a:r>
              <a:rPr lang="en-US"/>
              <a:t>February 14, 2025</a:t>
            </a:r>
          </a:p>
        </p:txBody>
      </p:sp>
      <p:sp>
        <p:nvSpPr>
          <p:cNvPr id="6" name="Slide Number Placeholder 5">
            <a:extLst>
              <a:ext uri="{FF2B5EF4-FFF2-40B4-BE49-F238E27FC236}">
                <a16:creationId xmlns:a16="http://schemas.microsoft.com/office/drawing/2014/main" id="{259E17D4-4431-A001-119A-9CC41457D9B7}"/>
              </a:ext>
            </a:extLst>
          </p:cNvPr>
          <p:cNvSpPr>
            <a:spLocks noGrp="1"/>
          </p:cNvSpPr>
          <p:nvPr>
            <p:ph type="sldNum" sz="quarter" idx="12"/>
          </p:nvPr>
        </p:nvSpPr>
        <p:spPr/>
        <p:txBody>
          <a:bodyPr/>
          <a:lstStyle>
            <a:lvl1pPr>
              <a:defRPr>
                <a:latin typeface="Calibri" panose="020F0502020204030204" pitchFamily="34" charset="0"/>
                <a:cs typeface="Calibri" panose="020F0502020204030204" pitchFamily="34" charset="0"/>
              </a:defRPr>
            </a:lvl1pPr>
          </a:lstStyle>
          <a:p>
            <a:fld id="{C1354A7E-0BC3-A640-8187-05F946131B65}" type="slidenum">
              <a:rPr lang="en-US" smtClean="0"/>
              <a:pPr/>
              <a:t>‹#›</a:t>
            </a:fld>
            <a:endParaRPr lang="en-US"/>
          </a:p>
        </p:txBody>
      </p:sp>
      <p:sp>
        <p:nvSpPr>
          <p:cNvPr id="7" name="Title 1">
            <a:extLst>
              <a:ext uri="{FF2B5EF4-FFF2-40B4-BE49-F238E27FC236}">
                <a16:creationId xmlns:a16="http://schemas.microsoft.com/office/drawing/2014/main" id="{C8A19F37-AD4C-F46D-9F1C-36749450952C}"/>
              </a:ext>
            </a:extLst>
          </p:cNvPr>
          <p:cNvSpPr>
            <a:spLocks noGrp="1"/>
          </p:cNvSpPr>
          <p:nvPr>
            <p:ph type="title" hasCustomPrompt="1"/>
          </p:nvPr>
        </p:nvSpPr>
        <p:spPr>
          <a:xfrm>
            <a:off x="838200" y="681037"/>
            <a:ext cx="5049287" cy="1009652"/>
          </a:xfrm>
        </p:spPr>
        <p:txBody>
          <a:bodyPr anchor="t">
            <a:normAutofit/>
          </a:bodyPr>
          <a:lstStyle>
            <a:lvl1pPr>
              <a:defRPr sz="3200">
                <a:latin typeface="+mn-lt"/>
                <a:cs typeface="Calibri" panose="020F0502020204030204" pitchFamily="34" charset="0"/>
              </a:defRPr>
            </a:lvl1pPr>
          </a:lstStyle>
          <a:p>
            <a:r>
              <a:rPr lang="en-US"/>
              <a:t>Half-page 2 images</a:t>
            </a:r>
          </a:p>
        </p:txBody>
      </p:sp>
      <p:sp>
        <p:nvSpPr>
          <p:cNvPr id="9" name="Content Placeholder 2">
            <a:extLst>
              <a:ext uri="{FF2B5EF4-FFF2-40B4-BE49-F238E27FC236}">
                <a16:creationId xmlns:a16="http://schemas.microsoft.com/office/drawing/2014/main" id="{5110FB1C-975A-76D2-9498-47EF3C121F4D}"/>
              </a:ext>
            </a:extLst>
          </p:cNvPr>
          <p:cNvSpPr>
            <a:spLocks noGrp="1"/>
          </p:cNvSpPr>
          <p:nvPr>
            <p:ph idx="1" hasCustomPrompt="1"/>
          </p:nvPr>
        </p:nvSpPr>
        <p:spPr>
          <a:xfrm>
            <a:off x="838200" y="2213807"/>
            <a:ext cx="5052461" cy="3145593"/>
          </a:xfrm>
        </p:spPr>
        <p:txBody>
          <a:bodyPr>
            <a:normAutofit/>
          </a:bodyPr>
          <a:lstStyle>
            <a:lvl1pPr marL="0" indent="0">
              <a:lnSpc>
                <a:spcPct val="125000"/>
              </a:lnSpc>
              <a:buClr>
                <a:schemeClr val="bg1"/>
              </a:buClr>
              <a:buFontTx/>
              <a:buNone/>
              <a:defRPr sz="1800">
                <a:solidFill>
                  <a:srgbClr val="6E7780"/>
                </a:solidFill>
                <a:latin typeface="+mn-lt"/>
                <a:cs typeface="Calibri" panose="020F0502020204030204" pitchFamily="34" charset="0"/>
              </a:defRPr>
            </a:lvl1pPr>
            <a:lvl2pPr>
              <a:lnSpc>
                <a:spcPct val="150000"/>
              </a:lnSpc>
              <a:buClr>
                <a:schemeClr val="bg1"/>
              </a:buClr>
              <a:defRPr sz="2000">
                <a:solidFill>
                  <a:srgbClr val="02506F"/>
                </a:solidFill>
              </a:defRPr>
            </a:lvl2pPr>
            <a:lvl3pPr marL="1143000" indent="-228600">
              <a:lnSpc>
                <a:spcPct val="150000"/>
              </a:lnSpc>
              <a:buClr>
                <a:schemeClr val="bg1"/>
              </a:buClr>
              <a:buFont typeface="System Font Regular"/>
              <a:buChar char="⁃"/>
              <a:defRPr sz="1800">
                <a:solidFill>
                  <a:srgbClr val="02506F"/>
                </a:solidFill>
              </a:defRPr>
            </a:lvl3pPr>
            <a:lvl4pPr marL="1600200" indent="-228600">
              <a:lnSpc>
                <a:spcPct val="150000"/>
              </a:lnSpc>
              <a:buClr>
                <a:schemeClr val="bg1"/>
              </a:buClr>
              <a:buFont typeface="System Font Regular"/>
              <a:buChar char="⁃"/>
              <a:defRPr sz="1600">
                <a:solidFill>
                  <a:srgbClr val="02506F"/>
                </a:solidFill>
              </a:defRPr>
            </a:lvl4pPr>
            <a:lvl5pPr marL="2057400" indent="-228600">
              <a:lnSpc>
                <a:spcPct val="150000"/>
              </a:lnSpc>
              <a:buClr>
                <a:schemeClr val="bg1"/>
              </a:buClr>
              <a:buFont typeface="System Font Regular"/>
              <a:buChar char="⁃"/>
              <a:defRPr sz="1600">
                <a:solidFill>
                  <a:srgbClr val="02506F"/>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In semper dictum diam, vitae fermentum </a:t>
            </a:r>
            <a:r>
              <a:rPr lang="en-US" err="1"/>
              <a:t>purus</a:t>
            </a:r>
            <a:r>
              <a:rPr lang="en-US"/>
              <a:t> pulvinar </a:t>
            </a:r>
            <a:r>
              <a:rPr lang="en-US" err="1"/>
              <a:t>eu</a:t>
            </a:r>
            <a:r>
              <a:rPr lang="en-US"/>
              <a:t>. Sed </a:t>
            </a:r>
            <a:r>
              <a:rPr lang="en-US" err="1"/>
              <a:t>nec</a:t>
            </a:r>
            <a:r>
              <a:rPr lang="en-US"/>
              <a:t> </a:t>
            </a:r>
            <a:r>
              <a:rPr lang="en-US" err="1"/>
              <a:t>lobortis</a:t>
            </a:r>
            <a:r>
              <a:rPr lang="en-US"/>
              <a:t> </a:t>
            </a:r>
            <a:r>
              <a:rPr lang="en-US" err="1"/>
              <a:t>mauris</a:t>
            </a:r>
            <a:r>
              <a:rPr lang="en-US"/>
              <a:t>. </a:t>
            </a:r>
            <a:r>
              <a:rPr lang="en-US" err="1"/>
              <a:t>Suspendisse</a:t>
            </a:r>
            <a:r>
              <a:rPr lang="en-US"/>
              <a:t> </a:t>
            </a:r>
            <a:r>
              <a:rPr lang="en-US" err="1"/>
              <a:t>aliquam</a:t>
            </a:r>
            <a:r>
              <a:rPr lang="en-US"/>
              <a:t> </a:t>
            </a:r>
            <a:r>
              <a:rPr lang="en-US" err="1"/>
              <a:t>risus</a:t>
            </a:r>
            <a:r>
              <a:rPr lang="en-US"/>
              <a:t> </a:t>
            </a:r>
            <a:r>
              <a:rPr lang="en-US" err="1"/>
              <a:t>nec</a:t>
            </a:r>
            <a:r>
              <a:rPr lang="en-US"/>
              <a:t> mi </a:t>
            </a:r>
            <a:r>
              <a:rPr lang="en-US" err="1"/>
              <a:t>tristique</a:t>
            </a:r>
            <a:r>
              <a:rPr lang="en-US"/>
              <a:t>, </a:t>
            </a:r>
            <a:r>
              <a:rPr lang="en-US" err="1"/>
              <a:t>ut</a:t>
            </a:r>
            <a:r>
              <a:rPr lang="en-US"/>
              <a:t> </a:t>
            </a:r>
            <a:r>
              <a:rPr lang="en-US" err="1"/>
              <a:t>efficitur</a:t>
            </a:r>
            <a:r>
              <a:rPr lang="en-US"/>
              <a:t> </a:t>
            </a:r>
            <a:r>
              <a:rPr lang="en-US" err="1"/>
              <a:t>sapien</a:t>
            </a:r>
            <a:r>
              <a:rPr lang="en-US"/>
              <a:t> </a:t>
            </a:r>
            <a:r>
              <a:rPr lang="en-US" err="1"/>
              <a:t>sagittis</a:t>
            </a:r>
            <a:r>
              <a:rPr lang="en-US"/>
              <a:t>. Ut sed </a:t>
            </a:r>
            <a:r>
              <a:rPr lang="en-US" err="1"/>
              <a:t>quam</a:t>
            </a:r>
            <a:r>
              <a:rPr lang="en-US"/>
              <a:t> </a:t>
            </a:r>
            <a:r>
              <a:rPr lang="en-US" err="1"/>
              <a:t>accumsan</a:t>
            </a:r>
            <a:r>
              <a:rPr lang="en-US"/>
              <a:t>, </a:t>
            </a:r>
            <a:r>
              <a:rPr lang="en-US" err="1"/>
              <a:t>scelerisque</a:t>
            </a:r>
            <a:r>
              <a:rPr lang="en-US"/>
              <a:t> </a:t>
            </a:r>
            <a:r>
              <a:rPr lang="en-US" err="1"/>
              <a:t>leo</a:t>
            </a:r>
            <a:r>
              <a:rPr lang="en-US"/>
              <a:t> </a:t>
            </a:r>
            <a:r>
              <a:rPr lang="en-US" err="1"/>
              <a:t>pretium</a:t>
            </a:r>
            <a:r>
              <a:rPr lang="en-US"/>
              <a:t>, pharetra </a:t>
            </a:r>
            <a:r>
              <a:rPr lang="en-US" err="1"/>
              <a:t>enim</a:t>
            </a:r>
            <a:r>
              <a:rPr lang="en-US"/>
              <a:t>. Aenean vitae </a:t>
            </a:r>
            <a:r>
              <a:rPr lang="en-US" err="1"/>
              <a:t>rhoncus</a:t>
            </a:r>
            <a:r>
              <a:rPr lang="en-US"/>
              <a:t> </a:t>
            </a:r>
            <a:r>
              <a:rPr lang="en-US" err="1"/>
              <a:t>tellus</a:t>
            </a:r>
            <a:r>
              <a:rPr lang="en-US"/>
              <a:t>, id </a:t>
            </a:r>
            <a:r>
              <a:rPr lang="en-US" err="1"/>
              <a:t>hendrerit</a:t>
            </a:r>
            <a:r>
              <a:rPr lang="en-US"/>
              <a:t> ipsum. </a:t>
            </a:r>
            <a:r>
              <a:rPr lang="en-US" err="1"/>
              <a:t>Aliquam</a:t>
            </a:r>
            <a:r>
              <a:rPr lang="en-US"/>
              <a:t> in </a:t>
            </a:r>
            <a:r>
              <a:rPr lang="en-US" err="1"/>
              <a:t>sagittis</a:t>
            </a:r>
            <a:r>
              <a:rPr lang="en-US"/>
              <a:t> </a:t>
            </a:r>
            <a:r>
              <a:rPr lang="en-US" err="1"/>
              <a:t>orci</a:t>
            </a:r>
            <a:r>
              <a:rPr lang="en-US"/>
              <a:t>.</a:t>
            </a:r>
          </a:p>
        </p:txBody>
      </p:sp>
      <p:sp>
        <p:nvSpPr>
          <p:cNvPr id="11" name="Text Placeholder 2">
            <a:extLst>
              <a:ext uri="{FF2B5EF4-FFF2-40B4-BE49-F238E27FC236}">
                <a16:creationId xmlns:a16="http://schemas.microsoft.com/office/drawing/2014/main" id="{4A229BF0-5046-F514-95CE-69574CBFAA41}"/>
              </a:ext>
            </a:extLst>
          </p:cNvPr>
          <p:cNvSpPr>
            <a:spLocks noGrp="1"/>
          </p:cNvSpPr>
          <p:nvPr>
            <p:ph type="body" idx="14" hasCustomPrompt="1"/>
          </p:nvPr>
        </p:nvSpPr>
        <p:spPr>
          <a:xfrm>
            <a:off x="839788" y="1681163"/>
            <a:ext cx="5049287" cy="500615"/>
          </a:xfrm>
        </p:spPr>
        <p:txBody>
          <a:bodyPr anchor="b">
            <a:normAutofit/>
          </a:bodyPr>
          <a:lstStyle>
            <a:lvl1pPr marL="0" indent="0">
              <a:buNone/>
              <a:defRPr sz="1800" b="1" i="0">
                <a:solidFill>
                  <a:schemeClr val="accent1"/>
                </a:solidFill>
                <a:latin typeface="+mn-lt"/>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Subhead in blue 18pt or larger</a:t>
            </a:r>
          </a:p>
        </p:txBody>
      </p:sp>
      <p:sp>
        <p:nvSpPr>
          <p:cNvPr id="10" name="Picture Placeholder 11">
            <a:extLst>
              <a:ext uri="{FF2B5EF4-FFF2-40B4-BE49-F238E27FC236}">
                <a16:creationId xmlns:a16="http://schemas.microsoft.com/office/drawing/2014/main" id="{E099FF84-CE28-F46E-54E9-2EC93D88618B}"/>
              </a:ext>
            </a:extLst>
          </p:cNvPr>
          <p:cNvSpPr>
            <a:spLocks noGrp="1"/>
          </p:cNvSpPr>
          <p:nvPr>
            <p:ph type="pic" sz="quarter" idx="15"/>
          </p:nvPr>
        </p:nvSpPr>
        <p:spPr>
          <a:xfrm>
            <a:off x="6705600" y="0"/>
            <a:ext cx="5486399" cy="3402012"/>
          </a:xfrm>
          <a:solidFill>
            <a:schemeClr val="bg2"/>
          </a:solidFill>
        </p:spPr>
        <p:txBody>
          <a:bodyPr>
            <a:normAutofit/>
          </a:bodyPr>
          <a:lstStyle>
            <a:lvl1pPr>
              <a:defRPr sz="1800"/>
            </a:lvl1pPr>
          </a:lstStyle>
          <a:p>
            <a:r>
              <a:rPr lang="en-US"/>
              <a:t>Click icon to add picture</a:t>
            </a:r>
          </a:p>
        </p:txBody>
      </p:sp>
      <p:sp>
        <p:nvSpPr>
          <p:cNvPr id="12" name="Picture Placeholder 11">
            <a:extLst>
              <a:ext uri="{FF2B5EF4-FFF2-40B4-BE49-F238E27FC236}">
                <a16:creationId xmlns:a16="http://schemas.microsoft.com/office/drawing/2014/main" id="{CF3E4C35-22FB-0E5A-B140-F9C73E185D7A}"/>
              </a:ext>
            </a:extLst>
          </p:cNvPr>
          <p:cNvSpPr>
            <a:spLocks noGrp="1"/>
          </p:cNvSpPr>
          <p:nvPr>
            <p:ph type="pic" sz="quarter" idx="16"/>
          </p:nvPr>
        </p:nvSpPr>
        <p:spPr>
          <a:xfrm>
            <a:off x="6705599" y="3455988"/>
            <a:ext cx="5486399" cy="3402012"/>
          </a:xfrm>
          <a:solidFill>
            <a:schemeClr val="bg2"/>
          </a:solidFill>
        </p:spPr>
        <p:txBody>
          <a:bodyPr>
            <a:normAutofit/>
          </a:bodyPr>
          <a:lstStyle>
            <a:lvl1pPr>
              <a:defRPr sz="1800"/>
            </a:lvl1pPr>
          </a:lstStyle>
          <a:p>
            <a:r>
              <a:rPr lang="en-US"/>
              <a:t>Click icon to add picture</a:t>
            </a:r>
          </a:p>
        </p:txBody>
      </p:sp>
    </p:spTree>
    <p:extLst>
      <p:ext uri="{BB962C8B-B14F-4D97-AF65-F5344CB8AC3E}">
        <p14:creationId xmlns:p14="http://schemas.microsoft.com/office/powerpoint/2010/main" val="14646741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Content w/image 2">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FC4F73F-1D30-1594-8287-AA47A1A138EE}"/>
              </a:ext>
            </a:extLst>
          </p:cNvPr>
          <p:cNvPicPr>
            <a:picLocks noChangeAspect="1"/>
          </p:cNvPicPr>
          <p:nvPr userDrawn="1"/>
        </p:nvPicPr>
        <p:blipFill>
          <a:blip r:embed="rId2">
            <a:alphaModFix amt="50000"/>
          </a:blip>
          <a:stretch>
            <a:fillRect/>
          </a:stretch>
        </p:blipFill>
        <p:spPr>
          <a:xfrm>
            <a:off x="8476866" y="4625111"/>
            <a:ext cx="3296034" cy="2300357"/>
          </a:xfrm>
          <a:prstGeom prst="rect">
            <a:avLst/>
          </a:prstGeom>
        </p:spPr>
      </p:pic>
      <p:sp>
        <p:nvSpPr>
          <p:cNvPr id="5" name="Footer Placeholder 4">
            <a:extLst>
              <a:ext uri="{FF2B5EF4-FFF2-40B4-BE49-F238E27FC236}">
                <a16:creationId xmlns:a16="http://schemas.microsoft.com/office/drawing/2014/main" id="{89F5CB61-356C-2F4E-F2BD-B6938E9C6500}"/>
              </a:ext>
            </a:extLst>
          </p:cNvPr>
          <p:cNvSpPr>
            <a:spLocks noGrp="1"/>
          </p:cNvSpPr>
          <p:nvPr>
            <p:ph type="ftr" sz="quarter" idx="11"/>
          </p:nvPr>
        </p:nvSpPr>
        <p:spPr/>
        <p:txBody>
          <a:bodyPr/>
          <a:lstStyle>
            <a:lvl1pPr>
              <a:defRPr>
                <a:latin typeface="Calibri" panose="020F0502020204030204" pitchFamily="34" charset="0"/>
                <a:cs typeface="Calibri" panose="020F0502020204030204" pitchFamily="34" charset="0"/>
              </a:defRPr>
            </a:lvl1pPr>
          </a:lstStyle>
          <a:p>
            <a:r>
              <a:rPr lang="en-US"/>
              <a:t>February 14, 2025</a:t>
            </a:r>
          </a:p>
        </p:txBody>
      </p:sp>
      <p:sp>
        <p:nvSpPr>
          <p:cNvPr id="6" name="Slide Number Placeholder 5">
            <a:extLst>
              <a:ext uri="{FF2B5EF4-FFF2-40B4-BE49-F238E27FC236}">
                <a16:creationId xmlns:a16="http://schemas.microsoft.com/office/drawing/2014/main" id="{259E17D4-4431-A001-119A-9CC41457D9B7}"/>
              </a:ext>
            </a:extLst>
          </p:cNvPr>
          <p:cNvSpPr>
            <a:spLocks noGrp="1"/>
          </p:cNvSpPr>
          <p:nvPr>
            <p:ph type="sldNum" sz="quarter" idx="12"/>
          </p:nvPr>
        </p:nvSpPr>
        <p:spPr/>
        <p:txBody>
          <a:bodyPr/>
          <a:lstStyle>
            <a:lvl1pPr>
              <a:defRPr>
                <a:latin typeface="Calibri" panose="020F0502020204030204" pitchFamily="34" charset="0"/>
                <a:cs typeface="Calibri" panose="020F0502020204030204" pitchFamily="34" charset="0"/>
              </a:defRPr>
            </a:lvl1pPr>
          </a:lstStyle>
          <a:p>
            <a:fld id="{C1354A7E-0BC3-A640-8187-05F946131B65}" type="slidenum">
              <a:rPr lang="en-US" smtClean="0"/>
              <a:pPr/>
              <a:t>‹#›</a:t>
            </a:fld>
            <a:endParaRPr lang="en-US"/>
          </a:p>
        </p:txBody>
      </p:sp>
      <p:sp>
        <p:nvSpPr>
          <p:cNvPr id="7" name="Title 1">
            <a:extLst>
              <a:ext uri="{FF2B5EF4-FFF2-40B4-BE49-F238E27FC236}">
                <a16:creationId xmlns:a16="http://schemas.microsoft.com/office/drawing/2014/main" id="{C8A19F37-AD4C-F46D-9F1C-36749450952C}"/>
              </a:ext>
            </a:extLst>
          </p:cNvPr>
          <p:cNvSpPr>
            <a:spLocks noGrp="1"/>
          </p:cNvSpPr>
          <p:nvPr>
            <p:ph type="title" hasCustomPrompt="1"/>
          </p:nvPr>
        </p:nvSpPr>
        <p:spPr>
          <a:xfrm>
            <a:off x="838200" y="681037"/>
            <a:ext cx="5049287" cy="1009652"/>
          </a:xfrm>
        </p:spPr>
        <p:txBody>
          <a:bodyPr anchor="t">
            <a:normAutofit/>
          </a:bodyPr>
          <a:lstStyle>
            <a:lvl1pPr>
              <a:defRPr sz="3200">
                <a:latin typeface="+mn-lt"/>
                <a:cs typeface="Calibri" panose="020F0502020204030204" pitchFamily="34" charset="0"/>
              </a:defRPr>
            </a:lvl1pPr>
          </a:lstStyle>
          <a:p>
            <a:r>
              <a:rPr lang="en-US"/>
              <a:t>Half-page 4 images</a:t>
            </a:r>
          </a:p>
        </p:txBody>
      </p:sp>
      <p:sp>
        <p:nvSpPr>
          <p:cNvPr id="9" name="Content Placeholder 2">
            <a:extLst>
              <a:ext uri="{FF2B5EF4-FFF2-40B4-BE49-F238E27FC236}">
                <a16:creationId xmlns:a16="http://schemas.microsoft.com/office/drawing/2014/main" id="{5110FB1C-975A-76D2-9498-47EF3C121F4D}"/>
              </a:ext>
            </a:extLst>
          </p:cNvPr>
          <p:cNvSpPr>
            <a:spLocks noGrp="1"/>
          </p:cNvSpPr>
          <p:nvPr>
            <p:ph idx="1" hasCustomPrompt="1"/>
          </p:nvPr>
        </p:nvSpPr>
        <p:spPr>
          <a:xfrm>
            <a:off x="838200" y="2213807"/>
            <a:ext cx="5052461" cy="3145593"/>
          </a:xfrm>
        </p:spPr>
        <p:txBody>
          <a:bodyPr>
            <a:normAutofit/>
          </a:bodyPr>
          <a:lstStyle>
            <a:lvl1pPr marL="0" indent="0">
              <a:lnSpc>
                <a:spcPct val="125000"/>
              </a:lnSpc>
              <a:buClr>
                <a:schemeClr val="bg1"/>
              </a:buClr>
              <a:buFontTx/>
              <a:buNone/>
              <a:defRPr sz="1800">
                <a:solidFill>
                  <a:srgbClr val="6E7780"/>
                </a:solidFill>
                <a:latin typeface="+mn-lt"/>
                <a:cs typeface="Calibri" panose="020F0502020204030204" pitchFamily="34" charset="0"/>
              </a:defRPr>
            </a:lvl1pPr>
            <a:lvl2pPr>
              <a:lnSpc>
                <a:spcPct val="150000"/>
              </a:lnSpc>
              <a:buClr>
                <a:schemeClr val="bg1"/>
              </a:buClr>
              <a:defRPr sz="2000">
                <a:solidFill>
                  <a:srgbClr val="02506F"/>
                </a:solidFill>
              </a:defRPr>
            </a:lvl2pPr>
            <a:lvl3pPr marL="1143000" indent="-228600">
              <a:lnSpc>
                <a:spcPct val="150000"/>
              </a:lnSpc>
              <a:buClr>
                <a:schemeClr val="bg1"/>
              </a:buClr>
              <a:buFont typeface="System Font Regular"/>
              <a:buChar char="⁃"/>
              <a:defRPr sz="1800">
                <a:solidFill>
                  <a:srgbClr val="02506F"/>
                </a:solidFill>
              </a:defRPr>
            </a:lvl3pPr>
            <a:lvl4pPr marL="1600200" indent="-228600">
              <a:lnSpc>
                <a:spcPct val="150000"/>
              </a:lnSpc>
              <a:buClr>
                <a:schemeClr val="bg1"/>
              </a:buClr>
              <a:buFont typeface="System Font Regular"/>
              <a:buChar char="⁃"/>
              <a:defRPr sz="1600">
                <a:solidFill>
                  <a:srgbClr val="02506F"/>
                </a:solidFill>
              </a:defRPr>
            </a:lvl4pPr>
            <a:lvl5pPr marL="2057400" indent="-228600">
              <a:lnSpc>
                <a:spcPct val="150000"/>
              </a:lnSpc>
              <a:buClr>
                <a:schemeClr val="bg1"/>
              </a:buClr>
              <a:buFont typeface="System Font Regular"/>
              <a:buChar char="⁃"/>
              <a:defRPr sz="1600">
                <a:solidFill>
                  <a:srgbClr val="02506F"/>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In semper dictum diam, vitae fermentum </a:t>
            </a:r>
            <a:r>
              <a:rPr lang="en-US" err="1"/>
              <a:t>purus</a:t>
            </a:r>
            <a:r>
              <a:rPr lang="en-US"/>
              <a:t> pulvinar </a:t>
            </a:r>
            <a:r>
              <a:rPr lang="en-US" err="1"/>
              <a:t>eu</a:t>
            </a:r>
            <a:r>
              <a:rPr lang="en-US"/>
              <a:t>. Sed </a:t>
            </a:r>
            <a:r>
              <a:rPr lang="en-US" err="1"/>
              <a:t>nec</a:t>
            </a:r>
            <a:r>
              <a:rPr lang="en-US"/>
              <a:t> </a:t>
            </a:r>
            <a:r>
              <a:rPr lang="en-US" err="1"/>
              <a:t>lobortis</a:t>
            </a:r>
            <a:r>
              <a:rPr lang="en-US"/>
              <a:t> </a:t>
            </a:r>
            <a:r>
              <a:rPr lang="en-US" err="1"/>
              <a:t>mauris</a:t>
            </a:r>
            <a:r>
              <a:rPr lang="en-US"/>
              <a:t>. </a:t>
            </a:r>
            <a:r>
              <a:rPr lang="en-US" err="1"/>
              <a:t>Suspendisse</a:t>
            </a:r>
            <a:r>
              <a:rPr lang="en-US"/>
              <a:t> </a:t>
            </a:r>
            <a:r>
              <a:rPr lang="en-US" err="1"/>
              <a:t>aliquam</a:t>
            </a:r>
            <a:r>
              <a:rPr lang="en-US"/>
              <a:t> </a:t>
            </a:r>
            <a:r>
              <a:rPr lang="en-US" err="1"/>
              <a:t>risus</a:t>
            </a:r>
            <a:r>
              <a:rPr lang="en-US"/>
              <a:t> </a:t>
            </a:r>
            <a:r>
              <a:rPr lang="en-US" err="1"/>
              <a:t>nec</a:t>
            </a:r>
            <a:r>
              <a:rPr lang="en-US"/>
              <a:t> mi </a:t>
            </a:r>
            <a:r>
              <a:rPr lang="en-US" err="1"/>
              <a:t>tristique</a:t>
            </a:r>
            <a:r>
              <a:rPr lang="en-US"/>
              <a:t>, </a:t>
            </a:r>
            <a:r>
              <a:rPr lang="en-US" err="1"/>
              <a:t>ut</a:t>
            </a:r>
            <a:r>
              <a:rPr lang="en-US"/>
              <a:t> </a:t>
            </a:r>
            <a:r>
              <a:rPr lang="en-US" err="1"/>
              <a:t>efficitur</a:t>
            </a:r>
            <a:r>
              <a:rPr lang="en-US"/>
              <a:t> </a:t>
            </a:r>
            <a:r>
              <a:rPr lang="en-US" err="1"/>
              <a:t>sapien</a:t>
            </a:r>
            <a:r>
              <a:rPr lang="en-US"/>
              <a:t> </a:t>
            </a:r>
            <a:r>
              <a:rPr lang="en-US" err="1"/>
              <a:t>sagittis</a:t>
            </a:r>
            <a:r>
              <a:rPr lang="en-US"/>
              <a:t>. Ut sed </a:t>
            </a:r>
            <a:r>
              <a:rPr lang="en-US" err="1"/>
              <a:t>quam</a:t>
            </a:r>
            <a:r>
              <a:rPr lang="en-US"/>
              <a:t> </a:t>
            </a:r>
            <a:r>
              <a:rPr lang="en-US" err="1"/>
              <a:t>accumsan</a:t>
            </a:r>
            <a:r>
              <a:rPr lang="en-US"/>
              <a:t>, </a:t>
            </a:r>
            <a:r>
              <a:rPr lang="en-US" err="1"/>
              <a:t>scelerisque</a:t>
            </a:r>
            <a:r>
              <a:rPr lang="en-US"/>
              <a:t> </a:t>
            </a:r>
            <a:r>
              <a:rPr lang="en-US" err="1"/>
              <a:t>leo</a:t>
            </a:r>
            <a:r>
              <a:rPr lang="en-US"/>
              <a:t> </a:t>
            </a:r>
            <a:r>
              <a:rPr lang="en-US" err="1"/>
              <a:t>pretium</a:t>
            </a:r>
            <a:r>
              <a:rPr lang="en-US"/>
              <a:t>, pharetra </a:t>
            </a:r>
            <a:r>
              <a:rPr lang="en-US" err="1"/>
              <a:t>enim</a:t>
            </a:r>
            <a:r>
              <a:rPr lang="en-US"/>
              <a:t>. Aenean vitae </a:t>
            </a:r>
            <a:r>
              <a:rPr lang="en-US" err="1"/>
              <a:t>rhoncus</a:t>
            </a:r>
            <a:r>
              <a:rPr lang="en-US"/>
              <a:t> </a:t>
            </a:r>
            <a:r>
              <a:rPr lang="en-US" err="1"/>
              <a:t>tellus</a:t>
            </a:r>
            <a:r>
              <a:rPr lang="en-US"/>
              <a:t>, id </a:t>
            </a:r>
            <a:r>
              <a:rPr lang="en-US" err="1"/>
              <a:t>hendrerit</a:t>
            </a:r>
            <a:r>
              <a:rPr lang="en-US"/>
              <a:t> ipsum. </a:t>
            </a:r>
            <a:r>
              <a:rPr lang="en-US" err="1"/>
              <a:t>Aliquam</a:t>
            </a:r>
            <a:r>
              <a:rPr lang="en-US"/>
              <a:t> in </a:t>
            </a:r>
            <a:r>
              <a:rPr lang="en-US" err="1"/>
              <a:t>sagittis</a:t>
            </a:r>
            <a:r>
              <a:rPr lang="en-US"/>
              <a:t> </a:t>
            </a:r>
            <a:r>
              <a:rPr lang="en-US" err="1"/>
              <a:t>orci</a:t>
            </a:r>
            <a:r>
              <a:rPr lang="en-US"/>
              <a:t>.</a:t>
            </a:r>
          </a:p>
        </p:txBody>
      </p:sp>
      <p:sp>
        <p:nvSpPr>
          <p:cNvPr id="11" name="Text Placeholder 2">
            <a:extLst>
              <a:ext uri="{FF2B5EF4-FFF2-40B4-BE49-F238E27FC236}">
                <a16:creationId xmlns:a16="http://schemas.microsoft.com/office/drawing/2014/main" id="{4A229BF0-5046-F514-95CE-69574CBFAA41}"/>
              </a:ext>
            </a:extLst>
          </p:cNvPr>
          <p:cNvSpPr>
            <a:spLocks noGrp="1"/>
          </p:cNvSpPr>
          <p:nvPr>
            <p:ph type="body" idx="14" hasCustomPrompt="1"/>
          </p:nvPr>
        </p:nvSpPr>
        <p:spPr>
          <a:xfrm>
            <a:off x="839788" y="1681163"/>
            <a:ext cx="5049287" cy="500615"/>
          </a:xfrm>
        </p:spPr>
        <p:txBody>
          <a:bodyPr anchor="b">
            <a:normAutofit/>
          </a:bodyPr>
          <a:lstStyle>
            <a:lvl1pPr marL="0" indent="0">
              <a:buNone/>
              <a:defRPr sz="1800" b="1" i="0">
                <a:solidFill>
                  <a:schemeClr val="accent1"/>
                </a:solidFill>
                <a:latin typeface="+mn-lt"/>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Subhead in blue 18pt or larger</a:t>
            </a:r>
          </a:p>
        </p:txBody>
      </p:sp>
      <p:sp>
        <p:nvSpPr>
          <p:cNvPr id="3" name="Picture Placeholder 11">
            <a:extLst>
              <a:ext uri="{FF2B5EF4-FFF2-40B4-BE49-F238E27FC236}">
                <a16:creationId xmlns:a16="http://schemas.microsoft.com/office/drawing/2014/main" id="{F050581C-8AD3-D0FA-4705-31DD1743916A}"/>
              </a:ext>
            </a:extLst>
          </p:cNvPr>
          <p:cNvSpPr>
            <a:spLocks noGrp="1"/>
          </p:cNvSpPr>
          <p:nvPr>
            <p:ph type="pic" sz="quarter" idx="15"/>
          </p:nvPr>
        </p:nvSpPr>
        <p:spPr>
          <a:xfrm>
            <a:off x="6705599" y="-24303"/>
            <a:ext cx="2731232" cy="3426315"/>
          </a:xfrm>
          <a:solidFill>
            <a:schemeClr val="bg2"/>
          </a:solidFill>
        </p:spPr>
        <p:txBody>
          <a:bodyPr>
            <a:normAutofit/>
          </a:bodyPr>
          <a:lstStyle>
            <a:lvl1pPr>
              <a:defRPr sz="1800"/>
            </a:lvl1pPr>
          </a:lstStyle>
          <a:p>
            <a:r>
              <a:rPr lang="en-US"/>
              <a:t>Click icon to add picture</a:t>
            </a:r>
          </a:p>
        </p:txBody>
      </p:sp>
      <p:sp>
        <p:nvSpPr>
          <p:cNvPr id="4" name="Picture Placeholder 11">
            <a:extLst>
              <a:ext uri="{FF2B5EF4-FFF2-40B4-BE49-F238E27FC236}">
                <a16:creationId xmlns:a16="http://schemas.microsoft.com/office/drawing/2014/main" id="{3FC7489C-7B96-BCD1-F10D-889D7138B7A0}"/>
              </a:ext>
            </a:extLst>
          </p:cNvPr>
          <p:cNvSpPr>
            <a:spLocks noGrp="1"/>
          </p:cNvSpPr>
          <p:nvPr>
            <p:ph type="pic" sz="quarter" idx="16"/>
          </p:nvPr>
        </p:nvSpPr>
        <p:spPr>
          <a:xfrm>
            <a:off x="6705598" y="3429000"/>
            <a:ext cx="2731232" cy="3426315"/>
          </a:xfrm>
          <a:solidFill>
            <a:schemeClr val="bg2"/>
          </a:solidFill>
        </p:spPr>
        <p:txBody>
          <a:bodyPr>
            <a:normAutofit/>
          </a:bodyPr>
          <a:lstStyle>
            <a:lvl1pPr>
              <a:defRPr sz="1800"/>
            </a:lvl1pPr>
          </a:lstStyle>
          <a:p>
            <a:r>
              <a:rPr lang="en-US"/>
              <a:t>Click icon to add picture</a:t>
            </a:r>
          </a:p>
        </p:txBody>
      </p:sp>
      <p:sp>
        <p:nvSpPr>
          <p:cNvPr id="2" name="Picture Placeholder 11">
            <a:extLst>
              <a:ext uri="{FF2B5EF4-FFF2-40B4-BE49-F238E27FC236}">
                <a16:creationId xmlns:a16="http://schemas.microsoft.com/office/drawing/2014/main" id="{43D43D01-4A19-9CFA-2914-82746584DBB2}"/>
              </a:ext>
            </a:extLst>
          </p:cNvPr>
          <p:cNvSpPr>
            <a:spLocks noGrp="1"/>
          </p:cNvSpPr>
          <p:nvPr>
            <p:ph type="pic" sz="quarter" idx="17"/>
          </p:nvPr>
        </p:nvSpPr>
        <p:spPr>
          <a:xfrm>
            <a:off x="9461560" y="-24303"/>
            <a:ext cx="2731232" cy="3426315"/>
          </a:xfrm>
          <a:solidFill>
            <a:schemeClr val="bg2"/>
          </a:solidFill>
        </p:spPr>
        <p:txBody>
          <a:bodyPr>
            <a:normAutofit/>
          </a:bodyPr>
          <a:lstStyle>
            <a:lvl1pPr>
              <a:defRPr sz="1800"/>
            </a:lvl1pPr>
          </a:lstStyle>
          <a:p>
            <a:r>
              <a:rPr lang="en-US"/>
              <a:t>Click icon to add picture</a:t>
            </a:r>
          </a:p>
        </p:txBody>
      </p:sp>
      <p:sp>
        <p:nvSpPr>
          <p:cNvPr id="10" name="Picture Placeholder 11">
            <a:extLst>
              <a:ext uri="{FF2B5EF4-FFF2-40B4-BE49-F238E27FC236}">
                <a16:creationId xmlns:a16="http://schemas.microsoft.com/office/drawing/2014/main" id="{43E64453-F745-9B9E-0F96-4C66F469AF19}"/>
              </a:ext>
            </a:extLst>
          </p:cNvPr>
          <p:cNvSpPr>
            <a:spLocks noGrp="1"/>
          </p:cNvSpPr>
          <p:nvPr>
            <p:ph type="pic" sz="quarter" idx="18"/>
          </p:nvPr>
        </p:nvSpPr>
        <p:spPr>
          <a:xfrm>
            <a:off x="9461559" y="3429000"/>
            <a:ext cx="2731232" cy="3426315"/>
          </a:xfrm>
          <a:solidFill>
            <a:schemeClr val="bg2"/>
          </a:solidFill>
        </p:spPr>
        <p:txBody>
          <a:bodyPr>
            <a:normAutofit/>
          </a:bodyPr>
          <a:lstStyle>
            <a:lvl1pPr>
              <a:defRPr sz="1800"/>
            </a:lvl1pPr>
          </a:lstStyle>
          <a:p>
            <a:r>
              <a:rPr lang="en-US"/>
              <a:t>Click icon to add picture</a:t>
            </a:r>
          </a:p>
        </p:txBody>
      </p:sp>
    </p:spTree>
    <p:extLst>
      <p:ext uri="{BB962C8B-B14F-4D97-AF65-F5344CB8AC3E}">
        <p14:creationId xmlns:p14="http://schemas.microsoft.com/office/powerpoint/2010/main" val="12136661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all-out or big quote 1">
    <p:bg>
      <p:bgPr>
        <a:solidFill>
          <a:schemeClr val="bg1"/>
        </a:solidFill>
        <a:effectLst/>
      </p:bgPr>
    </p:bg>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396B396E-88CC-9D0C-AEBD-0C03C877D87B}"/>
              </a:ext>
            </a:extLst>
          </p:cNvPr>
          <p:cNvSpPr>
            <a:spLocks noGrp="1"/>
          </p:cNvSpPr>
          <p:nvPr>
            <p:ph type="pic" sz="quarter" idx="13"/>
          </p:nvPr>
        </p:nvSpPr>
        <p:spPr>
          <a:xfrm>
            <a:off x="0" y="0"/>
            <a:ext cx="12191999" cy="7008312"/>
          </a:xfrm>
          <a:solidFill>
            <a:schemeClr val="bg1"/>
          </a:solidFill>
        </p:spPr>
        <p:txBody>
          <a:bodyPr>
            <a:normAutofit/>
          </a:bodyPr>
          <a:lstStyle>
            <a:lvl1pPr>
              <a:defRPr sz="1800">
                <a:latin typeface="Calibri" panose="020F0502020204030204" pitchFamily="34" charset="0"/>
                <a:cs typeface="Calibri" panose="020F0502020204030204" pitchFamily="34" charset="0"/>
              </a:defRPr>
            </a:lvl1pPr>
          </a:lstStyle>
          <a:p>
            <a:r>
              <a:rPr lang="en-US"/>
              <a:t>Click icon to add picture</a:t>
            </a:r>
          </a:p>
        </p:txBody>
      </p:sp>
      <p:sp>
        <p:nvSpPr>
          <p:cNvPr id="7" name="Title 1">
            <a:extLst>
              <a:ext uri="{FF2B5EF4-FFF2-40B4-BE49-F238E27FC236}">
                <a16:creationId xmlns:a16="http://schemas.microsoft.com/office/drawing/2014/main" id="{C8A19F37-AD4C-F46D-9F1C-36749450952C}"/>
              </a:ext>
            </a:extLst>
          </p:cNvPr>
          <p:cNvSpPr>
            <a:spLocks noGrp="1"/>
          </p:cNvSpPr>
          <p:nvPr>
            <p:ph type="title" hasCustomPrompt="1"/>
          </p:nvPr>
        </p:nvSpPr>
        <p:spPr>
          <a:xfrm>
            <a:off x="838200" y="1530136"/>
            <a:ext cx="5961993" cy="1633478"/>
          </a:xfrm>
        </p:spPr>
        <p:txBody>
          <a:bodyPr anchor="ctr">
            <a:normAutofit/>
          </a:bodyPr>
          <a:lstStyle>
            <a:lvl1pPr>
              <a:defRPr sz="44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MCO Delivering the Orlando Experience</a:t>
            </a:r>
          </a:p>
        </p:txBody>
      </p:sp>
      <p:sp>
        <p:nvSpPr>
          <p:cNvPr id="11" name="Text Placeholder 2">
            <a:extLst>
              <a:ext uri="{FF2B5EF4-FFF2-40B4-BE49-F238E27FC236}">
                <a16:creationId xmlns:a16="http://schemas.microsoft.com/office/drawing/2014/main" id="{4A229BF0-5046-F514-95CE-69574CBFAA41}"/>
              </a:ext>
            </a:extLst>
          </p:cNvPr>
          <p:cNvSpPr>
            <a:spLocks noGrp="1"/>
          </p:cNvSpPr>
          <p:nvPr>
            <p:ph type="body" idx="14" hasCustomPrompt="1"/>
          </p:nvPr>
        </p:nvSpPr>
        <p:spPr>
          <a:xfrm>
            <a:off x="839788" y="1029521"/>
            <a:ext cx="5049287" cy="500615"/>
          </a:xfrm>
        </p:spPr>
        <p:txBody>
          <a:bodyPr anchor="ctr">
            <a:normAutofit/>
          </a:bodyPr>
          <a:lstStyle>
            <a:lvl1pPr marL="0" indent="0">
              <a:buNone/>
              <a:defRPr sz="1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This is a call-out or big quote:</a:t>
            </a:r>
          </a:p>
        </p:txBody>
      </p:sp>
    </p:spTree>
    <p:extLst>
      <p:ext uri="{BB962C8B-B14F-4D97-AF65-F5344CB8AC3E}">
        <p14:creationId xmlns:p14="http://schemas.microsoft.com/office/powerpoint/2010/main" val="34660147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Blank slide - no footer and numb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613D5-1640-390D-C8D2-5DCAD7185B9F}"/>
              </a:ext>
            </a:extLst>
          </p:cNvPr>
          <p:cNvSpPr>
            <a:spLocks noGrp="1"/>
          </p:cNvSpPr>
          <p:nvPr>
            <p:ph type="title"/>
          </p:nvPr>
        </p:nvSpPr>
        <p:spPr/>
        <p:txBody>
          <a:bodyPr>
            <a:normAutofit/>
          </a:bodyPr>
          <a:lstStyle>
            <a:lvl1pPr>
              <a:defRPr sz="4000">
                <a:solidFill>
                  <a:srgbClr val="02506F"/>
                </a:solidFill>
              </a:defRPr>
            </a:lvl1pPr>
          </a:lstStyle>
          <a:p>
            <a:r>
              <a:rPr lang="en-US"/>
              <a:t>Click to edit Master title style</a:t>
            </a:r>
          </a:p>
        </p:txBody>
      </p:sp>
    </p:spTree>
    <p:extLst>
      <p:ext uri="{BB962C8B-B14F-4D97-AF65-F5344CB8AC3E}">
        <p14:creationId xmlns:p14="http://schemas.microsoft.com/office/powerpoint/2010/main" val="31752492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Blank slide - w/ tagline">
    <p:bg>
      <p:bgPr>
        <a:solidFill>
          <a:schemeClr val="tx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34C5228-3248-80F2-EA0C-9EF9BE507A47}"/>
              </a:ext>
            </a:extLst>
          </p:cNvPr>
          <p:cNvSpPr>
            <a:spLocks noGrp="1"/>
          </p:cNvSpPr>
          <p:nvPr>
            <p:ph type="title"/>
          </p:nvPr>
        </p:nvSpPr>
        <p:spPr>
          <a:xfrm>
            <a:off x="838200" y="365125"/>
            <a:ext cx="10515600" cy="1325563"/>
          </a:xfrm>
        </p:spPr>
        <p:txBody>
          <a:bodyPr>
            <a:normAutofit/>
          </a:bodyPr>
          <a:lstStyle>
            <a:lvl1pPr>
              <a:defRPr sz="4000">
                <a:solidFill>
                  <a:schemeClr val="bg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7C19FD56-4DBF-DDB2-2C55-D3C629C1CC30}"/>
              </a:ext>
            </a:extLst>
          </p:cNvPr>
          <p:cNvSpPr>
            <a:spLocks noGrp="1"/>
          </p:cNvSpPr>
          <p:nvPr>
            <p:ph type="ftr" sz="quarter" idx="11"/>
          </p:nvPr>
        </p:nvSpPr>
        <p:spPr>
          <a:xfrm>
            <a:off x="6188825" y="6356350"/>
            <a:ext cx="4950230" cy="365125"/>
          </a:xfrm>
        </p:spPr>
        <p:txBody>
          <a:bodyPr/>
          <a:lstStyle/>
          <a:p>
            <a:r>
              <a:rPr lang="en-US"/>
              <a:t>February 14, 2025</a:t>
            </a:r>
          </a:p>
        </p:txBody>
      </p:sp>
      <p:sp>
        <p:nvSpPr>
          <p:cNvPr id="6" name="Slide Number Placeholder 5">
            <a:extLst>
              <a:ext uri="{FF2B5EF4-FFF2-40B4-BE49-F238E27FC236}">
                <a16:creationId xmlns:a16="http://schemas.microsoft.com/office/drawing/2014/main" id="{F5E394ED-C0FE-BC16-6E48-047C42B5334B}"/>
              </a:ext>
            </a:extLst>
          </p:cNvPr>
          <p:cNvSpPr>
            <a:spLocks noGrp="1"/>
          </p:cNvSpPr>
          <p:nvPr>
            <p:ph type="sldNum" sz="quarter" idx="12"/>
          </p:nvPr>
        </p:nvSpPr>
        <p:spPr>
          <a:xfrm>
            <a:off x="11139055" y="6356350"/>
            <a:ext cx="443344" cy="365125"/>
          </a:xfrm>
        </p:spPr>
        <p:txBody>
          <a:bodyPr/>
          <a:lstStyle/>
          <a:p>
            <a:fld id="{C1354A7E-0BC3-A640-8187-05F946131B65}" type="slidenum">
              <a:rPr lang="en-US" smtClean="0"/>
              <a:t>‹#›</a:t>
            </a:fld>
            <a:endParaRPr lang="en-US"/>
          </a:p>
        </p:txBody>
      </p:sp>
      <p:pic>
        <p:nvPicPr>
          <p:cNvPr id="4" name="Picture 3">
            <a:extLst>
              <a:ext uri="{FF2B5EF4-FFF2-40B4-BE49-F238E27FC236}">
                <a16:creationId xmlns:a16="http://schemas.microsoft.com/office/drawing/2014/main" id="{E473CAA6-DDB8-C607-02C6-DF0596585407}"/>
              </a:ext>
            </a:extLst>
          </p:cNvPr>
          <p:cNvPicPr>
            <a:picLocks noChangeAspect="1"/>
          </p:cNvPicPr>
          <p:nvPr userDrawn="1"/>
        </p:nvPicPr>
        <p:blipFill>
          <a:blip r:embed="rId2"/>
          <a:srcRect/>
          <a:stretch/>
        </p:blipFill>
        <p:spPr>
          <a:xfrm>
            <a:off x="617490" y="5393267"/>
            <a:ext cx="2295043" cy="1471418"/>
          </a:xfrm>
          <a:prstGeom prst="rect">
            <a:avLst/>
          </a:prstGeom>
        </p:spPr>
      </p:pic>
    </p:spTree>
    <p:extLst>
      <p:ext uri="{BB962C8B-B14F-4D97-AF65-F5344CB8AC3E}">
        <p14:creationId xmlns:p14="http://schemas.microsoft.com/office/powerpoint/2010/main" val="2387801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4BA24-1076-69A7-3B50-43547FE58A69}"/>
              </a:ext>
            </a:extLst>
          </p:cNvPr>
          <p:cNvSpPr>
            <a:spLocks noGrp="1"/>
          </p:cNvSpPr>
          <p:nvPr>
            <p:ph type="title" hasCustomPrompt="1"/>
          </p:nvPr>
        </p:nvSpPr>
        <p:spPr>
          <a:xfrm>
            <a:off x="839788" y="457200"/>
            <a:ext cx="4573040" cy="1600200"/>
          </a:xfrm>
        </p:spPr>
        <p:txBody>
          <a:bodyPr anchor="b"/>
          <a:lstStyle>
            <a:lvl1pPr>
              <a:defRPr sz="3200">
                <a:solidFill>
                  <a:srgbClr val="02506F"/>
                </a:solidFill>
                <a:latin typeface="+mn-lt"/>
                <a:cs typeface="Calibri" panose="020F0502020204030204" pitchFamily="34" charset="0"/>
              </a:defRPr>
            </a:lvl1pPr>
          </a:lstStyle>
          <a:p>
            <a:r>
              <a:rPr lang="en-US"/>
              <a:t>One column with bulleted list</a:t>
            </a:r>
          </a:p>
        </p:txBody>
      </p:sp>
      <p:sp>
        <p:nvSpPr>
          <p:cNvPr id="6" name="Footer Placeholder 5">
            <a:extLst>
              <a:ext uri="{FF2B5EF4-FFF2-40B4-BE49-F238E27FC236}">
                <a16:creationId xmlns:a16="http://schemas.microsoft.com/office/drawing/2014/main" id="{F65BEDFA-B746-CCCD-0B9F-306968EFC153}"/>
              </a:ext>
            </a:extLst>
          </p:cNvPr>
          <p:cNvSpPr>
            <a:spLocks noGrp="1"/>
          </p:cNvSpPr>
          <p:nvPr>
            <p:ph type="ftr" sz="quarter" idx="11"/>
          </p:nvPr>
        </p:nvSpPr>
        <p:spPr/>
        <p:txBody>
          <a:bodyPr/>
          <a:lstStyle>
            <a:lvl1pPr>
              <a:defRPr>
                <a:latin typeface="Calibri" panose="020F0502020204030204" pitchFamily="34" charset="0"/>
                <a:cs typeface="Calibri" panose="020F0502020204030204" pitchFamily="34" charset="0"/>
              </a:defRPr>
            </a:lvl1pPr>
          </a:lstStyle>
          <a:p>
            <a:r>
              <a:rPr lang="en-US"/>
              <a:t>February 14, 2025</a:t>
            </a:r>
          </a:p>
        </p:txBody>
      </p:sp>
      <p:sp>
        <p:nvSpPr>
          <p:cNvPr id="7" name="Slide Number Placeholder 6">
            <a:extLst>
              <a:ext uri="{FF2B5EF4-FFF2-40B4-BE49-F238E27FC236}">
                <a16:creationId xmlns:a16="http://schemas.microsoft.com/office/drawing/2014/main" id="{257C9F27-95D3-C14E-32C0-D4FD8E402A99}"/>
              </a:ext>
            </a:extLst>
          </p:cNvPr>
          <p:cNvSpPr>
            <a:spLocks noGrp="1"/>
          </p:cNvSpPr>
          <p:nvPr>
            <p:ph type="sldNum" sz="quarter" idx="12"/>
          </p:nvPr>
        </p:nvSpPr>
        <p:spPr/>
        <p:txBody>
          <a:bodyPr/>
          <a:lstStyle>
            <a:lvl1pPr>
              <a:defRPr>
                <a:latin typeface="Calibri" panose="020F0502020204030204" pitchFamily="34" charset="0"/>
                <a:cs typeface="Calibri" panose="020F0502020204030204" pitchFamily="34" charset="0"/>
              </a:defRPr>
            </a:lvl1pPr>
          </a:lstStyle>
          <a:p>
            <a:fld id="{C1354A7E-0BC3-A640-8187-05F946131B65}" type="slidenum">
              <a:rPr lang="en-US" smtClean="0"/>
              <a:pPr/>
              <a:t>‹#›</a:t>
            </a:fld>
            <a:endParaRPr lang="en-US"/>
          </a:p>
        </p:txBody>
      </p:sp>
      <p:sp>
        <p:nvSpPr>
          <p:cNvPr id="9" name="Content Placeholder 2">
            <a:extLst>
              <a:ext uri="{FF2B5EF4-FFF2-40B4-BE49-F238E27FC236}">
                <a16:creationId xmlns:a16="http://schemas.microsoft.com/office/drawing/2014/main" id="{DEDB824B-9AC5-78AC-B497-EE058F3B131D}"/>
              </a:ext>
            </a:extLst>
          </p:cNvPr>
          <p:cNvSpPr>
            <a:spLocks noGrp="1"/>
          </p:cNvSpPr>
          <p:nvPr>
            <p:ph idx="1" hasCustomPrompt="1"/>
          </p:nvPr>
        </p:nvSpPr>
        <p:spPr>
          <a:xfrm>
            <a:off x="6096000" y="1775791"/>
            <a:ext cx="5486399" cy="5082209"/>
          </a:xfrm>
        </p:spPr>
        <p:txBody>
          <a:bodyPr/>
          <a:lstStyle>
            <a:lvl1pPr marL="285750" indent="-285750">
              <a:lnSpc>
                <a:spcPct val="100000"/>
              </a:lnSpc>
              <a:buClr>
                <a:schemeClr val="bg1"/>
              </a:buClr>
              <a:buFont typeface="Arial" panose="020B0604020202020204" pitchFamily="34" charset="0"/>
              <a:buChar char="•"/>
              <a:defRPr sz="2400" b="1" i="0">
                <a:solidFill>
                  <a:srgbClr val="6E7780"/>
                </a:solidFill>
                <a:latin typeface="+mn-lt"/>
                <a:cs typeface="Calibri" panose="020F0502020204030204" pitchFamily="34" charset="0"/>
              </a:defRPr>
            </a:lvl1pPr>
            <a:lvl2pPr>
              <a:lnSpc>
                <a:spcPct val="150000"/>
              </a:lnSpc>
              <a:buClr>
                <a:schemeClr val="tx2"/>
              </a:buClr>
              <a:defRPr sz="2000">
                <a:solidFill>
                  <a:srgbClr val="6E7780"/>
                </a:solidFill>
                <a:latin typeface="+mn-lt"/>
                <a:cs typeface="Calibri" panose="020F0502020204030204" pitchFamily="34" charset="0"/>
              </a:defRPr>
            </a:lvl2pPr>
            <a:lvl3pPr marL="1143000" indent="-228600">
              <a:lnSpc>
                <a:spcPct val="150000"/>
              </a:lnSpc>
              <a:buClr>
                <a:schemeClr val="accent4"/>
              </a:buClr>
              <a:buFont typeface="Arial" panose="020B0604020202020204" pitchFamily="34" charset="0"/>
              <a:buChar char="•"/>
              <a:defRPr sz="1800">
                <a:solidFill>
                  <a:srgbClr val="6E7780"/>
                </a:solidFill>
                <a:latin typeface="+mn-lt"/>
                <a:cs typeface="Calibri" panose="020F0502020204030204" pitchFamily="34" charset="0"/>
              </a:defRPr>
            </a:lvl3pPr>
            <a:lvl4pPr marL="1600200" indent="-228600">
              <a:lnSpc>
                <a:spcPct val="150000"/>
              </a:lnSpc>
              <a:buClr>
                <a:schemeClr val="accent2"/>
              </a:buClr>
              <a:buFont typeface="Arial" panose="020B0604020202020204" pitchFamily="34" charset="0"/>
              <a:buChar char="•"/>
              <a:defRPr sz="1600">
                <a:solidFill>
                  <a:srgbClr val="6E7780"/>
                </a:solidFill>
                <a:latin typeface="+mn-lt"/>
                <a:cs typeface="Calibri" panose="020F0502020204030204" pitchFamily="34" charset="0"/>
              </a:defRPr>
            </a:lvl4pPr>
            <a:lvl5pPr marL="2057400" indent="-228600">
              <a:lnSpc>
                <a:spcPct val="150000"/>
              </a:lnSpc>
              <a:buClr>
                <a:schemeClr val="accent5"/>
              </a:buClr>
              <a:buFont typeface="Arial" panose="020B0604020202020204" pitchFamily="34" charset="0"/>
              <a:buChar char="•"/>
              <a:defRPr sz="1600">
                <a:solidFill>
                  <a:srgbClr val="6E7780"/>
                </a:solidFill>
                <a:latin typeface="+mn-lt"/>
                <a:cs typeface="Calibri" panose="020F0502020204030204" pitchFamily="34" charset="0"/>
              </a:defRPr>
            </a:lvl5p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6B16C0AC-7C42-8383-67EB-5CF6C8615F69}"/>
              </a:ext>
            </a:extLst>
          </p:cNvPr>
          <p:cNvSpPr>
            <a:spLocks noGrp="1"/>
          </p:cNvSpPr>
          <p:nvPr>
            <p:ph idx="13" hasCustomPrompt="1"/>
          </p:nvPr>
        </p:nvSpPr>
        <p:spPr>
          <a:xfrm>
            <a:off x="838201" y="2827283"/>
            <a:ext cx="4784834" cy="2515184"/>
          </a:xfrm>
        </p:spPr>
        <p:txBody>
          <a:bodyPr/>
          <a:lstStyle>
            <a:lvl1pPr marL="0" indent="0">
              <a:lnSpc>
                <a:spcPct val="125000"/>
              </a:lnSpc>
              <a:buClr>
                <a:schemeClr val="bg1"/>
              </a:buClr>
              <a:buFontTx/>
              <a:buNone/>
              <a:defRPr sz="1800">
                <a:solidFill>
                  <a:srgbClr val="6E7780"/>
                </a:solidFill>
                <a:latin typeface="+mn-lt"/>
                <a:cs typeface="Calibri" panose="020F0502020204030204" pitchFamily="34" charset="0"/>
              </a:defRPr>
            </a:lvl1pPr>
            <a:lvl2pPr>
              <a:lnSpc>
                <a:spcPct val="150000"/>
              </a:lnSpc>
              <a:buClr>
                <a:schemeClr val="bg1"/>
              </a:buClr>
              <a:defRPr sz="2000">
                <a:solidFill>
                  <a:srgbClr val="02506F"/>
                </a:solidFill>
              </a:defRPr>
            </a:lvl2pPr>
            <a:lvl3pPr marL="1143000" indent="-228600">
              <a:lnSpc>
                <a:spcPct val="150000"/>
              </a:lnSpc>
              <a:buClr>
                <a:schemeClr val="bg1"/>
              </a:buClr>
              <a:buFont typeface="System Font Regular"/>
              <a:buChar char="⁃"/>
              <a:defRPr sz="1800">
                <a:solidFill>
                  <a:srgbClr val="02506F"/>
                </a:solidFill>
              </a:defRPr>
            </a:lvl3pPr>
            <a:lvl4pPr marL="1600200" indent="-228600">
              <a:lnSpc>
                <a:spcPct val="150000"/>
              </a:lnSpc>
              <a:buClr>
                <a:schemeClr val="bg1"/>
              </a:buClr>
              <a:buFont typeface="System Font Regular"/>
              <a:buChar char="⁃"/>
              <a:defRPr sz="1600">
                <a:solidFill>
                  <a:srgbClr val="02506F"/>
                </a:solidFill>
              </a:defRPr>
            </a:lvl4pPr>
            <a:lvl5pPr marL="2057400" indent="-228600">
              <a:lnSpc>
                <a:spcPct val="150000"/>
              </a:lnSpc>
              <a:buClr>
                <a:schemeClr val="bg1"/>
              </a:buClr>
              <a:buFont typeface="System Font Regular"/>
              <a:buChar char="⁃"/>
              <a:defRPr sz="1600">
                <a:solidFill>
                  <a:srgbClr val="02506F"/>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In semper dictum diam, vitae fermentum </a:t>
            </a:r>
            <a:r>
              <a:rPr lang="en-US" err="1"/>
              <a:t>purus</a:t>
            </a:r>
            <a:r>
              <a:rPr lang="en-US"/>
              <a:t> pulvinar </a:t>
            </a:r>
            <a:r>
              <a:rPr lang="en-US" err="1"/>
              <a:t>eu</a:t>
            </a:r>
            <a:r>
              <a:rPr lang="en-US"/>
              <a:t>. Sed </a:t>
            </a:r>
            <a:r>
              <a:rPr lang="en-US" err="1"/>
              <a:t>nec</a:t>
            </a:r>
            <a:r>
              <a:rPr lang="en-US"/>
              <a:t> </a:t>
            </a:r>
            <a:r>
              <a:rPr lang="en-US" err="1"/>
              <a:t>lobortis</a:t>
            </a:r>
            <a:r>
              <a:rPr lang="en-US"/>
              <a:t> </a:t>
            </a:r>
            <a:r>
              <a:rPr lang="en-US" err="1"/>
              <a:t>mauris</a:t>
            </a:r>
            <a:r>
              <a:rPr lang="en-US"/>
              <a:t>. </a:t>
            </a:r>
            <a:r>
              <a:rPr lang="en-US" err="1"/>
              <a:t>Suspendisse</a:t>
            </a:r>
            <a:r>
              <a:rPr lang="en-US"/>
              <a:t> </a:t>
            </a:r>
            <a:r>
              <a:rPr lang="en-US" err="1"/>
              <a:t>aliquam</a:t>
            </a:r>
            <a:r>
              <a:rPr lang="en-US"/>
              <a:t> </a:t>
            </a:r>
            <a:r>
              <a:rPr lang="en-US" err="1"/>
              <a:t>risus</a:t>
            </a:r>
            <a:r>
              <a:rPr lang="en-US"/>
              <a:t> </a:t>
            </a:r>
            <a:r>
              <a:rPr lang="en-US" err="1"/>
              <a:t>nec</a:t>
            </a:r>
            <a:r>
              <a:rPr lang="en-US"/>
              <a:t> mi </a:t>
            </a:r>
            <a:r>
              <a:rPr lang="en-US" err="1"/>
              <a:t>tristiqu</a:t>
            </a:r>
            <a:endParaRPr lang="en-US"/>
          </a:p>
        </p:txBody>
      </p:sp>
      <p:sp>
        <p:nvSpPr>
          <p:cNvPr id="13" name="Text Placeholder 2">
            <a:extLst>
              <a:ext uri="{FF2B5EF4-FFF2-40B4-BE49-F238E27FC236}">
                <a16:creationId xmlns:a16="http://schemas.microsoft.com/office/drawing/2014/main" id="{20E512C7-A958-DBA2-A0F7-499229F74AD7}"/>
              </a:ext>
            </a:extLst>
          </p:cNvPr>
          <p:cNvSpPr>
            <a:spLocks noGrp="1"/>
          </p:cNvSpPr>
          <p:nvPr>
            <p:ph type="body" idx="14" hasCustomPrompt="1"/>
          </p:nvPr>
        </p:nvSpPr>
        <p:spPr>
          <a:xfrm>
            <a:off x="839788" y="2326668"/>
            <a:ext cx="5049287" cy="500615"/>
          </a:xfrm>
        </p:spPr>
        <p:txBody>
          <a:bodyPr anchor="b">
            <a:normAutofit/>
          </a:bodyPr>
          <a:lstStyle>
            <a:lvl1pPr marL="0" indent="0">
              <a:buNone/>
              <a:defRPr sz="1800" b="1" i="0">
                <a:solidFill>
                  <a:schemeClr val="accent1"/>
                </a:solidFill>
                <a:latin typeface="+mn-lt"/>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Subhead in blue 18pt or larger</a:t>
            </a:r>
          </a:p>
        </p:txBody>
      </p:sp>
    </p:spTree>
    <p:extLst>
      <p:ext uri="{BB962C8B-B14F-4D97-AF65-F5344CB8AC3E}">
        <p14:creationId xmlns:p14="http://schemas.microsoft.com/office/powerpoint/2010/main" val="21919746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mage al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4BA24-1076-69A7-3B50-43547FE58A69}"/>
              </a:ext>
            </a:extLst>
          </p:cNvPr>
          <p:cNvSpPr>
            <a:spLocks noGrp="1"/>
          </p:cNvSpPr>
          <p:nvPr>
            <p:ph type="title" hasCustomPrompt="1"/>
          </p:nvPr>
        </p:nvSpPr>
        <p:spPr>
          <a:xfrm>
            <a:off x="839788" y="457200"/>
            <a:ext cx="3879358" cy="1600200"/>
          </a:xfrm>
        </p:spPr>
        <p:txBody>
          <a:bodyPr anchor="b"/>
          <a:lstStyle>
            <a:lvl1pPr>
              <a:defRPr sz="3200">
                <a:solidFill>
                  <a:srgbClr val="02506F"/>
                </a:solidFill>
              </a:defRPr>
            </a:lvl1pPr>
          </a:lstStyle>
          <a:p>
            <a:r>
              <a:rPr lang="en-US"/>
              <a:t>One column with picture</a:t>
            </a:r>
          </a:p>
        </p:txBody>
      </p:sp>
      <p:sp>
        <p:nvSpPr>
          <p:cNvPr id="6" name="Footer Placeholder 5">
            <a:extLst>
              <a:ext uri="{FF2B5EF4-FFF2-40B4-BE49-F238E27FC236}">
                <a16:creationId xmlns:a16="http://schemas.microsoft.com/office/drawing/2014/main" id="{F65BEDFA-B746-CCCD-0B9F-306968EFC153}"/>
              </a:ext>
            </a:extLst>
          </p:cNvPr>
          <p:cNvSpPr>
            <a:spLocks noGrp="1"/>
          </p:cNvSpPr>
          <p:nvPr>
            <p:ph type="ftr" sz="quarter" idx="11"/>
          </p:nvPr>
        </p:nvSpPr>
        <p:spPr/>
        <p:txBody>
          <a:bodyPr/>
          <a:lstStyle/>
          <a:p>
            <a:r>
              <a:rPr lang="en-US"/>
              <a:t>February 14, 2025</a:t>
            </a:r>
          </a:p>
        </p:txBody>
      </p:sp>
      <p:sp>
        <p:nvSpPr>
          <p:cNvPr id="7" name="Slide Number Placeholder 6">
            <a:extLst>
              <a:ext uri="{FF2B5EF4-FFF2-40B4-BE49-F238E27FC236}">
                <a16:creationId xmlns:a16="http://schemas.microsoft.com/office/drawing/2014/main" id="{257C9F27-95D3-C14E-32C0-D4FD8E402A99}"/>
              </a:ext>
            </a:extLst>
          </p:cNvPr>
          <p:cNvSpPr>
            <a:spLocks noGrp="1"/>
          </p:cNvSpPr>
          <p:nvPr>
            <p:ph type="sldNum" sz="quarter" idx="12"/>
          </p:nvPr>
        </p:nvSpPr>
        <p:spPr/>
        <p:txBody>
          <a:bodyPr/>
          <a:lstStyle/>
          <a:p>
            <a:fld id="{C1354A7E-0BC3-A640-8187-05F946131B65}" type="slidenum">
              <a:rPr lang="en-US" smtClean="0"/>
              <a:t>‹#›</a:t>
            </a:fld>
            <a:endParaRPr lang="en-US"/>
          </a:p>
        </p:txBody>
      </p:sp>
      <p:sp>
        <p:nvSpPr>
          <p:cNvPr id="12" name="Content Placeholder 2">
            <a:extLst>
              <a:ext uri="{FF2B5EF4-FFF2-40B4-BE49-F238E27FC236}">
                <a16:creationId xmlns:a16="http://schemas.microsoft.com/office/drawing/2014/main" id="{6B16C0AC-7C42-8383-67EB-5CF6C8615F69}"/>
              </a:ext>
            </a:extLst>
          </p:cNvPr>
          <p:cNvSpPr>
            <a:spLocks noGrp="1"/>
          </p:cNvSpPr>
          <p:nvPr>
            <p:ph idx="13" hasCustomPrompt="1"/>
          </p:nvPr>
        </p:nvSpPr>
        <p:spPr>
          <a:xfrm>
            <a:off x="838201" y="2057399"/>
            <a:ext cx="3565633" cy="3285067"/>
          </a:xfrm>
        </p:spPr>
        <p:txBody>
          <a:bodyPr/>
          <a:lstStyle>
            <a:lvl1pPr marL="0" indent="0">
              <a:lnSpc>
                <a:spcPct val="125000"/>
              </a:lnSpc>
              <a:buClr>
                <a:schemeClr val="bg1"/>
              </a:buClr>
              <a:buFontTx/>
              <a:buNone/>
              <a:defRPr sz="1800">
                <a:solidFill>
                  <a:srgbClr val="6E7780"/>
                </a:solidFill>
              </a:defRPr>
            </a:lvl1pPr>
            <a:lvl2pPr>
              <a:lnSpc>
                <a:spcPct val="150000"/>
              </a:lnSpc>
              <a:buClr>
                <a:schemeClr val="bg1"/>
              </a:buClr>
              <a:defRPr sz="2000">
                <a:solidFill>
                  <a:srgbClr val="02506F"/>
                </a:solidFill>
              </a:defRPr>
            </a:lvl2pPr>
            <a:lvl3pPr marL="1143000" indent="-228600">
              <a:lnSpc>
                <a:spcPct val="150000"/>
              </a:lnSpc>
              <a:buClr>
                <a:schemeClr val="bg1"/>
              </a:buClr>
              <a:buFont typeface="System Font Regular"/>
              <a:buChar char="⁃"/>
              <a:defRPr sz="1800">
                <a:solidFill>
                  <a:srgbClr val="02506F"/>
                </a:solidFill>
              </a:defRPr>
            </a:lvl3pPr>
            <a:lvl4pPr marL="1600200" indent="-228600">
              <a:lnSpc>
                <a:spcPct val="150000"/>
              </a:lnSpc>
              <a:buClr>
                <a:schemeClr val="bg1"/>
              </a:buClr>
              <a:buFont typeface="System Font Regular"/>
              <a:buChar char="⁃"/>
              <a:defRPr sz="1600">
                <a:solidFill>
                  <a:srgbClr val="02506F"/>
                </a:solidFill>
              </a:defRPr>
            </a:lvl4pPr>
            <a:lvl5pPr marL="2057400" indent="-228600">
              <a:lnSpc>
                <a:spcPct val="150000"/>
              </a:lnSpc>
              <a:buClr>
                <a:schemeClr val="bg1"/>
              </a:buClr>
              <a:buFont typeface="System Font Regular"/>
              <a:buChar char="⁃"/>
              <a:defRPr sz="1600">
                <a:solidFill>
                  <a:srgbClr val="02506F"/>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In semper dictum diam, vitae fermentum </a:t>
            </a:r>
            <a:r>
              <a:rPr lang="en-US" err="1"/>
              <a:t>purus</a:t>
            </a:r>
            <a:r>
              <a:rPr lang="en-US"/>
              <a:t> pulvinar </a:t>
            </a:r>
            <a:r>
              <a:rPr lang="en-US" err="1"/>
              <a:t>eu</a:t>
            </a:r>
            <a:r>
              <a:rPr lang="en-US"/>
              <a:t>. Sed </a:t>
            </a:r>
            <a:r>
              <a:rPr lang="en-US" err="1"/>
              <a:t>nec</a:t>
            </a:r>
            <a:r>
              <a:rPr lang="en-US"/>
              <a:t> </a:t>
            </a:r>
            <a:r>
              <a:rPr lang="en-US" err="1"/>
              <a:t>lobortis</a:t>
            </a:r>
            <a:r>
              <a:rPr lang="en-US"/>
              <a:t> </a:t>
            </a:r>
            <a:r>
              <a:rPr lang="en-US" err="1"/>
              <a:t>mauris</a:t>
            </a:r>
            <a:r>
              <a:rPr lang="en-US"/>
              <a:t>. </a:t>
            </a:r>
            <a:r>
              <a:rPr lang="en-US" err="1"/>
              <a:t>Suspendisse</a:t>
            </a:r>
            <a:r>
              <a:rPr lang="en-US"/>
              <a:t> </a:t>
            </a:r>
            <a:r>
              <a:rPr lang="en-US" err="1"/>
              <a:t>aliquam</a:t>
            </a:r>
            <a:r>
              <a:rPr lang="en-US"/>
              <a:t> </a:t>
            </a:r>
            <a:r>
              <a:rPr lang="en-US" err="1"/>
              <a:t>risus</a:t>
            </a:r>
            <a:r>
              <a:rPr lang="en-US"/>
              <a:t> </a:t>
            </a:r>
            <a:r>
              <a:rPr lang="en-US" err="1"/>
              <a:t>nec</a:t>
            </a:r>
            <a:r>
              <a:rPr lang="en-US"/>
              <a:t> mi </a:t>
            </a:r>
            <a:r>
              <a:rPr lang="en-US" err="1"/>
              <a:t>tristiqu</a:t>
            </a:r>
            <a:endParaRPr lang="en-US"/>
          </a:p>
        </p:txBody>
      </p:sp>
      <p:sp>
        <p:nvSpPr>
          <p:cNvPr id="3" name="Picture Placeholder 2">
            <a:extLst>
              <a:ext uri="{FF2B5EF4-FFF2-40B4-BE49-F238E27FC236}">
                <a16:creationId xmlns:a16="http://schemas.microsoft.com/office/drawing/2014/main" id="{A5EF748E-62BF-548E-6939-D095F3A7B211}"/>
              </a:ext>
            </a:extLst>
          </p:cNvPr>
          <p:cNvSpPr>
            <a:spLocks noGrp="1"/>
          </p:cNvSpPr>
          <p:nvPr>
            <p:ph type="pic" idx="1"/>
          </p:nvPr>
        </p:nvSpPr>
        <p:spPr>
          <a:xfrm>
            <a:off x="4834759" y="987425"/>
            <a:ext cx="7357241" cy="4873625"/>
          </a:xfrm>
          <a:solidFill>
            <a:schemeClr val="bg1"/>
          </a:solidFill>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13774099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 Circular Photo">
    <p:bg>
      <p:bgPr>
        <a:solidFill>
          <a:schemeClr val="bg1"/>
        </a:solidFill>
        <a:effectLst/>
      </p:bgPr>
    </p:bg>
    <p:spTree>
      <p:nvGrpSpPr>
        <p:cNvPr id="1" name=""/>
        <p:cNvGrpSpPr/>
        <p:nvPr/>
      </p:nvGrpSpPr>
      <p:grpSpPr>
        <a:xfrm>
          <a:off x="0" y="0"/>
          <a:ext cx="0" cy="0"/>
          <a:chOff x="0" y="0"/>
          <a:chExt cx="0" cy="0"/>
        </a:xfrm>
      </p:grpSpPr>
      <p:sp>
        <p:nvSpPr>
          <p:cNvPr id="7" name="Picture Placeholder 11">
            <a:extLst>
              <a:ext uri="{FF2B5EF4-FFF2-40B4-BE49-F238E27FC236}">
                <a16:creationId xmlns:a16="http://schemas.microsoft.com/office/drawing/2014/main" id="{5FF254E2-5D4B-E95E-227D-3E0E8F4EECDC}"/>
              </a:ext>
            </a:extLst>
          </p:cNvPr>
          <p:cNvSpPr>
            <a:spLocks noGrp="1"/>
          </p:cNvSpPr>
          <p:nvPr>
            <p:ph type="pic" sz="quarter" idx="14"/>
          </p:nvPr>
        </p:nvSpPr>
        <p:spPr>
          <a:xfrm>
            <a:off x="6705600" y="0"/>
            <a:ext cx="5486399" cy="3402012"/>
          </a:xfrm>
          <a:solidFill>
            <a:schemeClr val="bg2"/>
          </a:solidFill>
        </p:spPr>
        <p:txBody>
          <a:bodyPr>
            <a:normAutofit/>
          </a:bodyPr>
          <a:lstStyle>
            <a:lvl1pPr>
              <a:defRPr sz="1800"/>
            </a:lvl1pPr>
          </a:lstStyle>
          <a:p>
            <a:r>
              <a:rPr lang="en-US"/>
              <a:t>Click icon to add picture</a:t>
            </a:r>
          </a:p>
        </p:txBody>
      </p:sp>
      <p:sp>
        <p:nvSpPr>
          <p:cNvPr id="2" name="Title 1">
            <a:extLst>
              <a:ext uri="{FF2B5EF4-FFF2-40B4-BE49-F238E27FC236}">
                <a16:creationId xmlns:a16="http://schemas.microsoft.com/office/drawing/2014/main" id="{381A233C-4DAE-CC2D-F17C-98407B83D0AB}"/>
              </a:ext>
            </a:extLst>
          </p:cNvPr>
          <p:cNvSpPr>
            <a:spLocks noGrp="1"/>
          </p:cNvSpPr>
          <p:nvPr>
            <p:ph type="title" hasCustomPrompt="1"/>
          </p:nvPr>
        </p:nvSpPr>
        <p:spPr>
          <a:xfrm>
            <a:off x="831850" y="576263"/>
            <a:ext cx="5032922" cy="2852737"/>
          </a:xfrm>
        </p:spPr>
        <p:txBody>
          <a:bodyPr anchor="b">
            <a:normAutofit/>
          </a:bodyPr>
          <a:lstStyle>
            <a:lvl1pPr>
              <a:defRPr sz="4000">
                <a:solidFill>
                  <a:schemeClr val="tx2"/>
                </a:solidFill>
              </a:defRPr>
            </a:lvl1pPr>
          </a:lstStyle>
          <a:p>
            <a:r>
              <a:rPr lang="en-US"/>
              <a:t>Headline in </a:t>
            </a:r>
            <a:br>
              <a:rPr lang="en-US"/>
            </a:br>
            <a:r>
              <a:rPr lang="en-US"/>
              <a:t>dark blue 40pt</a:t>
            </a:r>
            <a:br>
              <a:rPr lang="en-US"/>
            </a:br>
            <a:r>
              <a:rPr lang="en-US"/>
              <a:t>or larger</a:t>
            </a:r>
          </a:p>
        </p:txBody>
      </p:sp>
      <p:sp>
        <p:nvSpPr>
          <p:cNvPr id="3" name="Text Placeholder 2">
            <a:extLst>
              <a:ext uri="{FF2B5EF4-FFF2-40B4-BE49-F238E27FC236}">
                <a16:creationId xmlns:a16="http://schemas.microsoft.com/office/drawing/2014/main" id="{C9CA9578-8F84-93E4-2251-56081F0B9E6C}"/>
              </a:ext>
            </a:extLst>
          </p:cNvPr>
          <p:cNvSpPr>
            <a:spLocks noGrp="1"/>
          </p:cNvSpPr>
          <p:nvPr>
            <p:ph type="body" idx="1"/>
          </p:nvPr>
        </p:nvSpPr>
        <p:spPr>
          <a:xfrm>
            <a:off x="831850" y="3455988"/>
            <a:ext cx="5032922" cy="1500187"/>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89F5CB61-356C-2F4E-F2BD-B6938E9C6500}"/>
              </a:ext>
            </a:extLst>
          </p:cNvPr>
          <p:cNvSpPr>
            <a:spLocks noGrp="1"/>
          </p:cNvSpPr>
          <p:nvPr>
            <p:ph type="ftr" sz="quarter" idx="11"/>
          </p:nvPr>
        </p:nvSpPr>
        <p:spPr/>
        <p:txBody>
          <a:bodyPr/>
          <a:lstStyle/>
          <a:p>
            <a:r>
              <a:rPr lang="en-US"/>
              <a:t>February 14, 2025</a:t>
            </a:r>
          </a:p>
        </p:txBody>
      </p:sp>
      <p:sp>
        <p:nvSpPr>
          <p:cNvPr id="6" name="Slide Number Placeholder 5">
            <a:extLst>
              <a:ext uri="{FF2B5EF4-FFF2-40B4-BE49-F238E27FC236}">
                <a16:creationId xmlns:a16="http://schemas.microsoft.com/office/drawing/2014/main" id="{259E17D4-4431-A001-119A-9CC41457D9B7}"/>
              </a:ext>
            </a:extLst>
          </p:cNvPr>
          <p:cNvSpPr>
            <a:spLocks noGrp="1"/>
          </p:cNvSpPr>
          <p:nvPr>
            <p:ph type="sldNum" sz="quarter" idx="12"/>
          </p:nvPr>
        </p:nvSpPr>
        <p:spPr/>
        <p:txBody>
          <a:bodyPr/>
          <a:lstStyle/>
          <a:p>
            <a:fld id="{C1354A7E-0BC3-A640-8187-05F946131B65}" type="slidenum">
              <a:rPr lang="en-US" smtClean="0"/>
              <a:t>‹#›</a:t>
            </a:fld>
            <a:endParaRPr lang="en-US"/>
          </a:p>
        </p:txBody>
      </p:sp>
      <p:sp>
        <p:nvSpPr>
          <p:cNvPr id="4" name="Picture Placeholder 11">
            <a:extLst>
              <a:ext uri="{FF2B5EF4-FFF2-40B4-BE49-F238E27FC236}">
                <a16:creationId xmlns:a16="http://schemas.microsoft.com/office/drawing/2014/main" id="{A8C0FBAA-5A85-A3A3-EF5F-28374BD91EB3}"/>
              </a:ext>
            </a:extLst>
          </p:cNvPr>
          <p:cNvSpPr>
            <a:spLocks noGrp="1"/>
          </p:cNvSpPr>
          <p:nvPr>
            <p:ph type="pic" sz="quarter" idx="15"/>
          </p:nvPr>
        </p:nvSpPr>
        <p:spPr>
          <a:xfrm>
            <a:off x="6705599" y="3455988"/>
            <a:ext cx="5486399" cy="3402012"/>
          </a:xfrm>
          <a:solidFill>
            <a:schemeClr val="bg2"/>
          </a:solidFill>
        </p:spPr>
        <p:txBody>
          <a:bodyPr>
            <a:normAutofit/>
          </a:bodyPr>
          <a:lstStyle>
            <a:lvl1pPr>
              <a:defRPr sz="1800"/>
            </a:lvl1pPr>
          </a:lstStyle>
          <a:p>
            <a:r>
              <a:rPr lang="en-US"/>
              <a:t>Click icon to add picture</a:t>
            </a:r>
          </a:p>
        </p:txBody>
      </p:sp>
    </p:spTree>
    <p:extLst>
      <p:ext uri="{BB962C8B-B14F-4D97-AF65-F5344CB8AC3E}">
        <p14:creationId xmlns:p14="http://schemas.microsoft.com/office/powerpoint/2010/main" val="3293089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F6C74-9276-1E4E-F5D0-178FFA63F6B8}"/>
              </a:ext>
            </a:extLst>
          </p:cNvPr>
          <p:cNvSpPr>
            <a:spLocks noGrp="1"/>
          </p:cNvSpPr>
          <p:nvPr>
            <p:ph type="title" hasCustomPrompt="1"/>
          </p:nvPr>
        </p:nvSpPr>
        <p:spPr>
          <a:xfrm>
            <a:off x="839788" y="1828800"/>
            <a:ext cx="3932237" cy="1600200"/>
          </a:xfrm>
        </p:spPr>
        <p:txBody>
          <a:bodyPr anchor="b"/>
          <a:lstStyle>
            <a:lvl1pPr>
              <a:defRPr sz="3200">
                <a:solidFill>
                  <a:srgbClr val="02506F"/>
                </a:solidFill>
                <a:latin typeface="+mn-lt"/>
                <a:cs typeface="Calibri" panose="020F0502020204030204" pitchFamily="34" charset="0"/>
              </a:defRPr>
            </a:lvl1pPr>
          </a:lstStyle>
          <a:p>
            <a:r>
              <a:rPr lang="en-US"/>
              <a:t>Headline </a:t>
            </a:r>
            <a:br>
              <a:rPr lang="en-US"/>
            </a:br>
            <a:r>
              <a:rPr lang="en-US"/>
              <a:t>1 image</a:t>
            </a:r>
          </a:p>
        </p:txBody>
      </p:sp>
      <p:sp>
        <p:nvSpPr>
          <p:cNvPr id="4" name="Text Placeholder 3">
            <a:extLst>
              <a:ext uri="{FF2B5EF4-FFF2-40B4-BE49-F238E27FC236}">
                <a16:creationId xmlns:a16="http://schemas.microsoft.com/office/drawing/2014/main" id="{2D4CDF38-CDF0-E82B-3E3E-ED3DBA14CF86}"/>
              </a:ext>
            </a:extLst>
          </p:cNvPr>
          <p:cNvSpPr>
            <a:spLocks noGrp="1"/>
          </p:cNvSpPr>
          <p:nvPr>
            <p:ph type="body" sz="half" idx="2" hasCustomPrompt="1"/>
          </p:nvPr>
        </p:nvSpPr>
        <p:spPr>
          <a:xfrm>
            <a:off x="839788" y="3429000"/>
            <a:ext cx="4732337" cy="428625"/>
          </a:xfrm>
        </p:spPr>
        <p:txBody>
          <a:bodyPr>
            <a:noAutofit/>
          </a:bodyPr>
          <a:lstStyle>
            <a:lvl1pPr marL="0" indent="0">
              <a:buNone/>
              <a:defRPr sz="2400" b="1" i="0">
                <a:solidFill>
                  <a:schemeClr val="accent1"/>
                </a:solidFill>
                <a:latin typeface="+mn-lt"/>
                <a:cs typeface="Calibri" panose="020F050202020403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Subhead </a:t>
            </a:r>
          </a:p>
        </p:txBody>
      </p:sp>
      <p:sp>
        <p:nvSpPr>
          <p:cNvPr id="6" name="Footer Placeholder 5">
            <a:extLst>
              <a:ext uri="{FF2B5EF4-FFF2-40B4-BE49-F238E27FC236}">
                <a16:creationId xmlns:a16="http://schemas.microsoft.com/office/drawing/2014/main" id="{DBD9C3AB-C28D-60E5-59D9-7EAF1EA0BB22}"/>
              </a:ext>
            </a:extLst>
          </p:cNvPr>
          <p:cNvSpPr>
            <a:spLocks noGrp="1"/>
          </p:cNvSpPr>
          <p:nvPr>
            <p:ph type="ftr" sz="quarter" idx="11"/>
          </p:nvPr>
        </p:nvSpPr>
        <p:spPr/>
        <p:txBody>
          <a:bodyPr/>
          <a:lstStyle>
            <a:lvl1pPr>
              <a:defRPr>
                <a:solidFill>
                  <a:schemeClr val="bg1"/>
                </a:solidFill>
                <a:latin typeface="Calibri" panose="020F0502020204030204" pitchFamily="34" charset="0"/>
                <a:cs typeface="Calibri" panose="020F0502020204030204" pitchFamily="34" charset="0"/>
              </a:defRPr>
            </a:lvl1pPr>
          </a:lstStyle>
          <a:p>
            <a:r>
              <a:rPr lang="en-US"/>
              <a:t>February 14, 2025</a:t>
            </a:r>
          </a:p>
        </p:txBody>
      </p:sp>
      <p:sp>
        <p:nvSpPr>
          <p:cNvPr id="7" name="Slide Number Placeholder 6">
            <a:extLst>
              <a:ext uri="{FF2B5EF4-FFF2-40B4-BE49-F238E27FC236}">
                <a16:creationId xmlns:a16="http://schemas.microsoft.com/office/drawing/2014/main" id="{8BE9A54C-FEC8-A7CE-F57C-E625D11C6462}"/>
              </a:ext>
            </a:extLst>
          </p:cNvPr>
          <p:cNvSpPr>
            <a:spLocks noGrp="1"/>
          </p:cNvSpPr>
          <p:nvPr>
            <p:ph type="sldNum" sz="quarter" idx="12"/>
          </p:nvPr>
        </p:nvSpPr>
        <p:spPr/>
        <p:txBody>
          <a:bodyPr/>
          <a:lstStyle>
            <a:lvl1pPr>
              <a:defRPr>
                <a:solidFill>
                  <a:schemeClr val="bg1"/>
                </a:solidFill>
                <a:latin typeface="Calibri" panose="020F0502020204030204" pitchFamily="34" charset="0"/>
                <a:cs typeface="Calibri" panose="020F0502020204030204" pitchFamily="34" charset="0"/>
              </a:defRPr>
            </a:lvl1pPr>
          </a:lstStyle>
          <a:p>
            <a:fld id="{C1354A7E-0BC3-A640-8187-05F946131B65}" type="slidenum">
              <a:rPr lang="en-US" smtClean="0"/>
              <a:pPr/>
              <a:t>‹#›</a:t>
            </a:fld>
            <a:endParaRPr lang="en-US"/>
          </a:p>
        </p:txBody>
      </p:sp>
      <p:sp>
        <p:nvSpPr>
          <p:cNvPr id="13" name="Text Placeholder 3">
            <a:extLst>
              <a:ext uri="{FF2B5EF4-FFF2-40B4-BE49-F238E27FC236}">
                <a16:creationId xmlns:a16="http://schemas.microsoft.com/office/drawing/2014/main" id="{54663A6C-3CB4-7CDE-03E9-FDD3429FAF9D}"/>
              </a:ext>
            </a:extLst>
          </p:cNvPr>
          <p:cNvSpPr>
            <a:spLocks noGrp="1"/>
          </p:cNvSpPr>
          <p:nvPr>
            <p:ph type="body" sz="half" idx="13" hasCustomPrompt="1"/>
          </p:nvPr>
        </p:nvSpPr>
        <p:spPr>
          <a:xfrm>
            <a:off x="839788" y="3857626"/>
            <a:ext cx="4732337" cy="1417107"/>
          </a:xfrm>
        </p:spPr>
        <p:txBody>
          <a:bodyPr/>
          <a:lstStyle>
            <a:lvl1pPr marL="0" indent="0">
              <a:lnSpc>
                <a:spcPct val="125000"/>
              </a:lnSpc>
              <a:buNone/>
              <a:defRPr sz="1600">
                <a:latin typeface="+mn-lt"/>
                <a:cs typeface="Calibri" panose="020F050202020403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In semper dictum diam, vitae fermentum </a:t>
            </a:r>
            <a:r>
              <a:rPr lang="en-US" err="1"/>
              <a:t>purus</a:t>
            </a:r>
            <a:r>
              <a:rPr lang="en-US"/>
              <a:t> pulvinar </a:t>
            </a:r>
            <a:r>
              <a:rPr lang="en-US" err="1"/>
              <a:t>eu</a:t>
            </a:r>
            <a:r>
              <a:rPr lang="en-US"/>
              <a:t>. Sed </a:t>
            </a:r>
            <a:r>
              <a:rPr lang="en-US" err="1"/>
              <a:t>nec</a:t>
            </a:r>
            <a:r>
              <a:rPr lang="en-US"/>
              <a:t> </a:t>
            </a:r>
            <a:r>
              <a:rPr lang="en-US" err="1"/>
              <a:t>lobortis</a:t>
            </a:r>
            <a:r>
              <a:rPr lang="en-US"/>
              <a:t> </a:t>
            </a:r>
            <a:r>
              <a:rPr lang="en-US" err="1"/>
              <a:t>mauris</a:t>
            </a:r>
            <a:endParaRPr lang="en-US"/>
          </a:p>
        </p:txBody>
      </p:sp>
      <p:sp>
        <p:nvSpPr>
          <p:cNvPr id="3" name="Picture Placeholder 11">
            <a:extLst>
              <a:ext uri="{FF2B5EF4-FFF2-40B4-BE49-F238E27FC236}">
                <a16:creationId xmlns:a16="http://schemas.microsoft.com/office/drawing/2014/main" id="{50FED7A4-788F-31B7-573B-619A2F748EAB}"/>
              </a:ext>
            </a:extLst>
          </p:cNvPr>
          <p:cNvSpPr>
            <a:spLocks noGrp="1"/>
          </p:cNvSpPr>
          <p:nvPr>
            <p:ph type="pic" sz="quarter" idx="14"/>
          </p:nvPr>
        </p:nvSpPr>
        <p:spPr>
          <a:xfrm>
            <a:off x="6705600" y="0"/>
            <a:ext cx="5486399" cy="6858000"/>
          </a:xfrm>
          <a:solidFill>
            <a:schemeClr val="bg2"/>
          </a:solidFill>
        </p:spPr>
        <p:txBody>
          <a:bodyPr>
            <a:normAutofit/>
          </a:bodyPr>
          <a:lstStyle>
            <a:lvl1pPr>
              <a:defRPr sz="1800"/>
            </a:lvl1pPr>
          </a:lstStyle>
          <a:p>
            <a:r>
              <a:rPr lang="en-US"/>
              <a:t>Click icon to add picture</a:t>
            </a:r>
          </a:p>
        </p:txBody>
      </p:sp>
    </p:spTree>
    <p:extLst>
      <p:ext uri="{BB962C8B-B14F-4D97-AF65-F5344CB8AC3E}">
        <p14:creationId xmlns:p14="http://schemas.microsoft.com/office/powerpoint/2010/main" val="3059238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F6C74-9276-1E4E-F5D0-178FFA63F6B8}"/>
              </a:ext>
            </a:extLst>
          </p:cNvPr>
          <p:cNvSpPr>
            <a:spLocks noGrp="1"/>
          </p:cNvSpPr>
          <p:nvPr>
            <p:ph type="title" hasCustomPrompt="1"/>
          </p:nvPr>
        </p:nvSpPr>
        <p:spPr>
          <a:xfrm>
            <a:off x="839788" y="1828800"/>
            <a:ext cx="3932237" cy="1600200"/>
          </a:xfrm>
        </p:spPr>
        <p:txBody>
          <a:bodyPr anchor="b"/>
          <a:lstStyle>
            <a:lvl1pPr>
              <a:defRPr sz="3200">
                <a:solidFill>
                  <a:srgbClr val="02506F"/>
                </a:solidFill>
                <a:latin typeface="+mn-lt"/>
                <a:cs typeface="Calibri" panose="020F0502020204030204" pitchFamily="34" charset="0"/>
              </a:defRPr>
            </a:lvl1pPr>
          </a:lstStyle>
          <a:p>
            <a:r>
              <a:rPr lang="en-US"/>
              <a:t>Headline </a:t>
            </a:r>
            <a:br>
              <a:rPr lang="en-US"/>
            </a:br>
            <a:r>
              <a:rPr lang="en-US"/>
              <a:t>2 images</a:t>
            </a:r>
          </a:p>
        </p:txBody>
      </p:sp>
      <p:sp>
        <p:nvSpPr>
          <p:cNvPr id="4" name="Text Placeholder 3">
            <a:extLst>
              <a:ext uri="{FF2B5EF4-FFF2-40B4-BE49-F238E27FC236}">
                <a16:creationId xmlns:a16="http://schemas.microsoft.com/office/drawing/2014/main" id="{2D4CDF38-CDF0-E82B-3E3E-ED3DBA14CF86}"/>
              </a:ext>
            </a:extLst>
          </p:cNvPr>
          <p:cNvSpPr>
            <a:spLocks noGrp="1"/>
          </p:cNvSpPr>
          <p:nvPr>
            <p:ph type="body" sz="half" idx="2" hasCustomPrompt="1"/>
          </p:nvPr>
        </p:nvSpPr>
        <p:spPr>
          <a:xfrm>
            <a:off x="839788" y="3429000"/>
            <a:ext cx="4732337" cy="428625"/>
          </a:xfrm>
        </p:spPr>
        <p:txBody>
          <a:bodyPr>
            <a:noAutofit/>
          </a:bodyPr>
          <a:lstStyle>
            <a:lvl1pPr marL="0" indent="0">
              <a:buNone/>
              <a:defRPr sz="2400" b="1" i="0">
                <a:solidFill>
                  <a:schemeClr val="accent1"/>
                </a:solidFill>
                <a:latin typeface="+mn-lt"/>
                <a:cs typeface="Calibri" panose="020F050202020403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Subhead </a:t>
            </a:r>
          </a:p>
        </p:txBody>
      </p:sp>
      <p:sp>
        <p:nvSpPr>
          <p:cNvPr id="6" name="Footer Placeholder 5">
            <a:extLst>
              <a:ext uri="{FF2B5EF4-FFF2-40B4-BE49-F238E27FC236}">
                <a16:creationId xmlns:a16="http://schemas.microsoft.com/office/drawing/2014/main" id="{DBD9C3AB-C28D-60E5-59D9-7EAF1EA0BB22}"/>
              </a:ext>
            </a:extLst>
          </p:cNvPr>
          <p:cNvSpPr>
            <a:spLocks noGrp="1"/>
          </p:cNvSpPr>
          <p:nvPr>
            <p:ph type="ftr" sz="quarter" idx="11"/>
          </p:nvPr>
        </p:nvSpPr>
        <p:spPr/>
        <p:txBody>
          <a:bodyPr/>
          <a:lstStyle>
            <a:lvl1pPr>
              <a:defRPr>
                <a:solidFill>
                  <a:schemeClr val="bg1"/>
                </a:solidFill>
                <a:latin typeface="Calibri" panose="020F0502020204030204" pitchFamily="34" charset="0"/>
                <a:cs typeface="Calibri" panose="020F0502020204030204" pitchFamily="34" charset="0"/>
              </a:defRPr>
            </a:lvl1pPr>
          </a:lstStyle>
          <a:p>
            <a:r>
              <a:rPr lang="en-US"/>
              <a:t>February 14, 2025</a:t>
            </a:r>
          </a:p>
        </p:txBody>
      </p:sp>
      <p:sp>
        <p:nvSpPr>
          <p:cNvPr id="7" name="Slide Number Placeholder 6">
            <a:extLst>
              <a:ext uri="{FF2B5EF4-FFF2-40B4-BE49-F238E27FC236}">
                <a16:creationId xmlns:a16="http://schemas.microsoft.com/office/drawing/2014/main" id="{8BE9A54C-FEC8-A7CE-F57C-E625D11C6462}"/>
              </a:ext>
            </a:extLst>
          </p:cNvPr>
          <p:cNvSpPr>
            <a:spLocks noGrp="1"/>
          </p:cNvSpPr>
          <p:nvPr>
            <p:ph type="sldNum" sz="quarter" idx="12"/>
          </p:nvPr>
        </p:nvSpPr>
        <p:spPr/>
        <p:txBody>
          <a:bodyPr/>
          <a:lstStyle>
            <a:lvl1pPr>
              <a:defRPr>
                <a:solidFill>
                  <a:schemeClr val="bg1"/>
                </a:solidFill>
                <a:latin typeface="Calibri" panose="020F0502020204030204" pitchFamily="34" charset="0"/>
                <a:cs typeface="Calibri" panose="020F0502020204030204" pitchFamily="34" charset="0"/>
              </a:defRPr>
            </a:lvl1pPr>
          </a:lstStyle>
          <a:p>
            <a:fld id="{C1354A7E-0BC3-A640-8187-05F946131B65}" type="slidenum">
              <a:rPr lang="en-US" smtClean="0"/>
              <a:pPr/>
              <a:t>‹#›</a:t>
            </a:fld>
            <a:endParaRPr lang="en-US"/>
          </a:p>
        </p:txBody>
      </p:sp>
      <p:sp>
        <p:nvSpPr>
          <p:cNvPr id="13" name="Text Placeholder 3">
            <a:extLst>
              <a:ext uri="{FF2B5EF4-FFF2-40B4-BE49-F238E27FC236}">
                <a16:creationId xmlns:a16="http://schemas.microsoft.com/office/drawing/2014/main" id="{54663A6C-3CB4-7CDE-03E9-FDD3429FAF9D}"/>
              </a:ext>
            </a:extLst>
          </p:cNvPr>
          <p:cNvSpPr>
            <a:spLocks noGrp="1"/>
          </p:cNvSpPr>
          <p:nvPr>
            <p:ph type="body" sz="half" idx="13" hasCustomPrompt="1"/>
          </p:nvPr>
        </p:nvSpPr>
        <p:spPr>
          <a:xfrm>
            <a:off x="839788" y="3857626"/>
            <a:ext cx="4732337" cy="1417107"/>
          </a:xfrm>
        </p:spPr>
        <p:txBody>
          <a:bodyPr/>
          <a:lstStyle>
            <a:lvl1pPr marL="0" indent="0">
              <a:lnSpc>
                <a:spcPct val="125000"/>
              </a:lnSpc>
              <a:buNone/>
              <a:defRPr sz="1600">
                <a:latin typeface="+mn-lt"/>
                <a:cs typeface="Calibri" panose="020F050202020403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In semper dictum diam, vitae fermentum </a:t>
            </a:r>
            <a:r>
              <a:rPr lang="en-US" err="1"/>
              <a:t>purus</a:t>
            </a:r>
            <a:r>
              <a:rPr lang="en-US"/>
              <a:t> pulvinar </a:t>
            </a:r>
            <a:r>
              <a:rPr lang="en-US" err="1"/>
              <a:t>eu</a:t>
            </a:r>
            <a:r>
              <a:rPr lang="en-US"/>
              <a:t>. Sed </a:t>
            </a:r>
            <a:r>
              <a:rPr lang="en-US" err="1"/>
              <a:t>nec</a:t>
            </a:r>
            <a:r>
              <a:rPr lang="en-US"/>
              <a:t> </a:t>
            </a:r>
            <a:r>
              <a:rPr lang="en-US" err="1"/>
              <a:t>lobortis</a:t>
            </a:r>
            <a:r>
              <a:rPr lang="en-US"/>
              <a:t> </a:t>
            </a:r>
            <a:r>
              <a:rPr lang="en-US" err="1"/>
              <a:t>mauris</a:t>
            </a:r>
            <a:endParaRPr lang="en-US"/>
          </a:p>
        </p:txBody>
      </p:sp>
      <p:sp>
        <p:nvSpPr>
          <p:cNvPr id="9" name="Picture Placeholder 11">
            <a:extLst>
              <a:ext uri="{FF2B5EF4-FFF2-40B4-BE49-F238E27FC236}">
                <a16:creationId xmlns:a16="http://schemas.microsoft.com/office/drawing/2014/main" id="{8EAA2C56-FFD2-C8DB-FE57-4B22A02705D5}"/>
              </a:ext>
            </a:extLst>
          </p:cNvPr>
          <p:cNvSpPr>
            <a:spLocks noGrp="1"/>
          </p:cNvSpPr>
          <p:nvPr>
            <p:ph type="pic" sz="quarter" idx="14"/>
          </p:nvPr>
        </p:nvSpPr>
        <p:spPr>
          <a:xfrm>
            <a:off x="6705600" y="0"/>
            <a:ext cx="5486399" cy="3402012"/>
          </a:xfrm>
          <a:solidFill>
            <a:schemeClr val="bg2"/>
          </a:solidFill>
        </p:spPr>
        <p:txBody>
          <a:bodyPr>
            <a:normAutofit/>
          </a:bodyPr>
          <a:lstStyle>
            <a:lvl1pPr>
              <a:defRPr sz="1800"/>
            </a:lvl1pPr>
          </a:lstStyle>
          <a:p>
            <a:r>
              <a:rPr lang="en-US"/>
              <a:t>Click icon to add picture</a:t>
            </a:r>
          </a:p>
        </p:txBody>
      </p:sp>
      <p:sp>
        <p:nvSpPr>
          <p:cNvPr id="10" name="Picture Placeholder 11">
            <a:extLst>
              <a:ext uri="{FF2B5EF4-FFF2-40B4-BE49-F238E27FC236}">
                <a16:creationId xmlns:a16="http://schemas.microsoft.com/office/drawing/2014/main" id="{45D1D098-DC48-C6CA-CF9C-DE759072A581}"/>
              </a:ext>
            </a:extLst>
          </p:cNvPr>
          <p:cNvSpPr>
            <a:spLocks noGrp="1"/>
          </p:cNvSpPr>
          <p:nvPr>
            <p:ph type="pic" sz="quarter" idx="15"/>
          </p:nvPr>
        </p:nvSpPr>
        <p:spPr>
          <a:xfrm>
            <a:off x="6705599" y="3455988"/>
            <a:ext cx="5486399" cy="3402012"/>
          </a:xfrm>
          <a:solidFill>
            <a:schemeClr val="bg2"/>
          </a:solidFill>
        </p:spPr>
        <p:txBody>
          <a:bodyPr>
            <a:normAutofit/>
          </a:bodyPr>
          <a:lstStyle>
            <a:lvl1pPr>
              <a:defRPr sz="1800"/>
            </a:lvl1pPr>
          </a:lstStyle>
          <a:p>
            <a:r>
              <a:rPr lang="en-US"/>
              <a:t>Click icon to add picture</a:t>
            </a:r>
          </a:p>
        </p:txBody>
      </p:sp>
    </p:spTree>
    <p:extLst>
      <p:ext uri="{BB962C8B-B14F-4D97-AF65-F5344CB8AC3E}">
        <p14:creationId xmlns:p14="http://schemas.microsoft.com/office/powerpoint/2010/main" val="6119499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F6C74-9276-1E4E-F5D0-178FFA63F6B8}"/>
              </a:ext>
            </a:extLst>
          </p:cNvPr>
          <p:cNvSpPr>
            <a:spLocks noGrp="1"/>
          </p:cNvSpPr>
          <p:nvPr>
            <p:ph type="title" hasCustomPrompt="1"/>
          </p:nvPr>
        </p:nvSpPr>
        <p:spPr>
          <a:xfrm>
            <a:off x="839788" y="1828800"/>
            <a:ext cx="3932237" cy="1600200"/>
          </a:xfrm>
        </p:spPr>
        <p:txBody>
          <a:bodyPr anchor="b"/>
          <a:lstStyle>
            <a:lvl1pPr>
              <a:defRPr sz="3200">
                <a:solidFill>
                  <a:srgbClr val="02506F"/>
                </a:solidFill>
                <a:latin typeface="+mn-lt"/>
                <a:cs typeface="Calibri" panose="020F0502020204030204" pitchFamily="34" charset="0"/>
              </a:defRPr>
            </a:lvl1pPr>
          </a:lstStyle>
          <a:p>
            <a:r>
              <a:rPr lang="en-US"/>
              <a:t>Headline </a:t>
            </a:r>
            <a:br>
              <a:rPr lang="en-US"/>
            </a:br>
            <a:r>
              <a:rPr lang="en-US"/>
              <a:t>4 images</a:t>
            </a:r>
          </a:p>
        </p:txBody>
      </p:sp>
      <p:sp>
        <p:nvSpPr>
          <p:cNvPr id="4" name="Text Placeholder 3">
            <a:extLst>
              <a:ext uri="{FF2B5EF4-FFF2-40B4-BE49-F238E27FC236}">
                <a16:creationId xmlns:a16="http://schemas.microsoft.com/office/drawing/2014/main" id="{2D4CDF38-CDF0-E82B-3E3E-ED3DBA14CF86}"/>
              </a:ext>
            </a:extLst>
          </p:cNvPr>
          <p:cNvSpPr>
            <a:spLocks noGrp="1"/>
          </p:cNvSpPr>
          <p:nvPr>
            <p:ph type="body" sz="half" idx="2" hasCustomPrompt="1"/>
          </p:nvPr>
        </p:nvSpPr>
        <p:spPr>
          <a:xfrm>
            <a:off x="839788" y="3429000"/>
            <a:ext cx="4732337" cy="428625"/>
          </a:xfrm>
        </p:spPr>
        <p:txBody>
          <a:bodyPr>
            <a:noAutofit/>
          </a:bodyPr>
          <a:lstStyle>
            <a:lvl1pPr marL="0" indent="0">
              <a:buNone/>
              <a:defRPr sz="2400" b="1" i="0">
                <a:solidFill>
                  <a:schemeClr val="accent1"/>
                </a:solidFill>
                <a:latin typeface="+mn-lt"/>
                <a:cs typeface="Calibri" panose="020F050202020403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Subhead </a:t>
            </a:r>
          </a:p>
        </p:txBody>
      </p:sp>
      <p:sp>
        <p:nvSpPr>
          <p:cNvPr id="6" name="Footer Placeholder 5">
            <a:extLst>
              <a:ext uri="{FF2B5EF4-FFF2-40B4-BE49-F238E27FC236}">
                <a16:creationId xmlns:a16="http://schemas.microsoft.com/office/drawing/2014/main" id="{DBD9C3AB-C28D-60E5-59D9-7EAF1EA0BB22}"/>
              </a:ext>
            </a:extLst>
          </p:cNvPr>
          <p:cNvSpPr>
            <a:spLocks noGrp="1"/>
          </p:cNvSpPr>
          <p:nvPr>
            <p:ph type="ftr" sz="quarter" idx="11"/>
          </p:nvPr>
        </p:nvSpPr>
        <p:spPr/>
        <p:txBody>
          <a:bodyPr/>
          <a:lstStyle>
            <a:lvl1pPr>
              <a:defRPr>
                <a:solidFill>
                  <a:schemeClr val="bg1"/>
                </a:solidFill>
                <a:latin typeface="Calibri" panose="020F0502020204030204" pitchFamily="34" charset="0"/>
                <a:cs typeface="Calibri" panose="020F0502020204030204" pitchFamily="34" charset="0"/>
              </a:defRPr>
            </a:lvl1pPr>
          </a:lstStyle>
          <a:p>
            <a:r>
              <a:rPr lang="en-US"/>
              <a:t>February 14, 2025</a:t>
            </a:r>
          </a:p>
        </p:txBody>
      </p:sp>
      <p:sp>
        <p:nvSpPr>
          <p:cNvPr id="7" name="Slide Number Placeholder 6">
            <a:extLst>
              <a:ext uri="{FF2B5EF4-FFF2-40B4-BE49-F238E27FC236}">
                <a16:creationId xmlns:a16="http://schemas.microsoft.com/office/drawing/2014/main" id="{8BE9A54C-FEC8-A7CE-F57C-E625D11C6462}"/>
              </a:ext>
            </a:extLst>
          </p:cNvPr>
          <p:cNvSpPr>
            <a:spLocks noGrp="1"/>
          </p:cNvSpPr>
          <p:nvPr>
            <p:ph type="sldNum" sz="quarter" idx="12"/>
          </p:nvPr>
        </p:nvSpPr>
        <p:spPr/>
        <p:txBody>
          <a:bodyPr/>
          <a:lstStyle>
            <a:lvl1pPr>
              <a:defRPr>
                <a:solidFill>
                  <a:schemeClr val="bg1"/>
                </a:solidFill>
                <a:latin typeface="Calibri" panose="020F0502020204030204" pitchFamily="34" charset="0"/>
                <a:cs typeface="Calibri" panose="020F0502020204030204" pitchFamily="34" charset="0"/>
              </a:defRPr>
            </a:lvl1pPr>
          </a:lstStyle>
          <a:p>
            <a:fld id="{C1354A7E-0BC3-A640-8187-05F946131B65}" type="slidenum">
              <a:rPr lang="en-US" smtClean="0"/>
              <a:pPr/>
              <a:t>‹#›</a:t>
            </a:fld>
            <a:endParaRPr lang="en-US"/>
          </a:p>
        </p:txBody>
      </p:sp>
      <p:sp>
        <p:nvSpPr>
          <p:cNvPr id="13" name="Text Placeholder 3">
            <a:extLst>
              <a:ext uri="{FF2B5EF4-FFF2-40B4-BE49-F238E27FC236}">
                <a16:creationId xmlns:a16="http://schemas.microsoft.com/office/drawing/2014/main" id="{54663A6C-3CB4-7CDE-03E9-FDD3429FAF9D}"/>
              </a:ext>
            </a:extLst>
          </p:cNvPr>
          <p:cNvSpPr>
            <a:spLocks noGrp="1"/>
          </p:cNvSpPr>
          <p:nvPr>
            <p:ph type="body" sz="half" idx="13" hasCustomPrompt="1"/>
          </p:nvPr>
        </p:nvSpPr>
        <p:spPr>
          <a:xfrm>
            <a:off x="839788" y="3857626"/>
            <a:ext cx="4732337" cy="1417107"/>
          </a:xfrm>
        </p:spPr>
        <p:txBody>
          <a:bodyPr/>
          <a:lstStyle>
            <a:lvl1pPr marL="0" indent="0">
              <a:lnSpc>
                <a:spcPct val="125000"/>
              </a:lnSpc>
              <a:buNone/>
              <a:defRPr sz="1600">
                <a:latin typeface="+mn-lt"/>
                <a:cs typeface="Calibri" panose="020F050202020403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In semper dictum diam, vitae fermentum </a:t>
            </a:r>
            <a:r>
              <a:rPr lang="en-US" err="1"/>
              <a:t>purus</a:t>
            </a:r>
            <a:r>
              <a:rPr lang="en-US"/>
              <a:t> pulvinar </a:t>
            </a:r>
            <a:r>
              <a:rPr lang="en-US" err="1"/>
              <a:t>eu</a:t>
            </a:r>
            <a:r>
              <a:rPr lang="en-US"/>
              <a:t>. Sed nec </a:t>
            </a:r>
            <a:r>
              <a:rPr lang="en-US" err="1"/>
              <a:t>lobortis</a:t>
            </a:r>
            <a:r>
              <a:rPr lang="en-US"/>
              <a:t> </a:t>
            </a:r>
            <a:r>
              <a:rPr lang="en-US" err="1"/>
              <a:t>mauris</a:t>
            </a:r>
            <a:endParaRPr lang="en-US"/>
          </a:p>
        </p:txBody>
      </p:sp>
      <p:sp>
        <p:nvSpPr>
          <p:cNvPr id="12" name="Picture Placeholder 11">
            <a:extLst>
              <a:ext uri="{FF2B5EF4-FFF2-40B4-BE49-F238E27FC236}">
                <a16:creationId xmlns:a16="http://schemas.microsoft.com/office/drawing/2014/main" id="{F5C0B1BD-0B8B-198A-7518-79ADE1A47042}"/>
              </a:ext>
            </a:extLst>
          </p:cNvPr>
          <p:cNvSpPr>
            <a:spLocks noGrp="1"/>
          </p:cNvSpPr>
          <p:nvPr>
            <p:ph type="pic" sz="quarter" idx="15"/>
          </p:nvPr>
        </p:nvSpPr>
        <p:spPr>
          <a:xfrm>
            <a:off x="6705599" y="-24303"/>
            <a:ext cx="2731232" cy="3426315"/>
          </a:xfrm>
          <a:solidFill>
            <a:schemeClr val="bg2"/>
          </a:solidFill>
        </p:spPr>
        <p:txBody>
          <a:bodyPr>
            <a:normAutofit/>
          </a:bodyPr>
          <a:lstStyle>
            <a:lvl1pPr>
              <a:defRPr sz="1800"/>
            </a:lvl1pPr>
          </a:lstStyle>
          <a:p>
            <a:r>
              <a:rPr lang="en-US"/>
              <a:t>Click icon to add picture</a:t>
            </a:r>
          </a:p>
        </p:txBody>
      </p:sp>
      <p:sp>
        <p:nvSpPr>
          <p:cNvPr id="14" name="Picture Placeholder 11">
            <a:extLst>
              <a:ext uri="{FF2B5EF4-FFF2-40B4-BE49-F238E27FC236}">
                <a16:creationId xmlns:a16="http://schemas.microsoft.com/office/drawing/2014/main" id="{BD942C44-EBB2-45B6-9511-C12DEF8C1780}"/>
              </a:ext>
            </a:extLst>
          </p:cNvPr>
          <p:cNvSpPr>
            <a:spLocks noGrp="1"/>
          </p:cNvSpPr>
          <p:nvPr>
            <p:ph type="pic" sz="quarter" idx="16"/>
          </p:nvPr>
        </p:nvSpPr>
        <p:spPr>
          <a:xfrm>
            <a:off x="6705598" y="3429000"/>
            <a:ext cx="2731232" cy="3426315"/>
          </a:xfrm>
          <a:solidFill>
            <a:schemeClr val="bg2"/>
          </a:solidFill>
        </p:spPr>
        <p:txBody>
          <a:bodyPr>
            <a:normAutofit/>
          </a:bodyPr>
          <a:lstStyle>
            <a:lvl1pPr>
              <a:defRPr sz="1800"/>
            </a:lvl1pPr>
          </a:lstStyle>
          <a:p>
            <a:r>
              <a:rPr lang="en-US"/>
              <a:t>Click icon to add picture</a:t>
            </a:r>
          </a:p>
        </p:txBody>
      </p:sp>
      <p:sp>
        <p:nvSpPr>
          <p:cNvPr id="15" name="Picture Placeholder 11">
            <a:extLst>
              <a:ext uri="{FF2B5EF4-FFF2-40B4-BE49-F238E27FC236}">
                <a16:creationId xmlns:a16="http://schemas.microsoft.com/office/drawing/2014/main" id="{599708B3-3F16-DB4E-4E1F-B8735FFFC420}"/>
              </a:ext>
            </a:extLst>
          </p:cNvPr>
          <p:cNvSpPr>
            <a:spLocks noGrp="1"/>
          </p:cNvSpPr>
          <p:nvPr>
            <p:ph type="pic" sz="quarter" idx="17"/>
          </p:nvPr>
        </p:nvSpPr>
        <p:spPr>
          <a:xfrm>
            <a:off x="9461560" y="-24303"/>
            <a:ext cx="2731232" cy="3426315"/>
          </a:xfrm>
          <a:solidFill>
            <a:schemeClr val="bg2"/>
          </a:solidFill>
        </p:spPr>
        <p:txBody>
          <a:bodyPr>
            <a:normAutofit/>
          </a:bodyPr>
          <a:lstStyle>
            <a:lvl1pPr>
              <a:defRPr sz="1800"/>
            </a:lvl1pPr>
          </a:lstStyle>
          <a:p>
            <a:r>
              <a:rPr lang="en-US"/>
              <a:t>Click icon to add picture</a:t>
            </a:r>
          </a:p>
        </p:txBody>
      </p:sp>
      <p:sp>
        <p:nvSpPr>
          <p:cNvPr id="16" name="Picture Placeholder 11">
            <a:extLst>
              <a:ext uri="{FF2B5EF4-FFF2-40B4-BE49-F238E27FC236}">
                <a16:creationId xmlns:a16="http://schemas.microsoft.com/office/drawing/2014/main" id="{5350E386-FFFD-DBE1-4BC4-2EEF4D24C700}"/>
              </a:ext>
            </a:extLst>
          </p:cNvPr>
          <p:cNvSpPr>
            <a:spLocks noGrp="1"/>
          </p:cNvSpPr>
          <p:nvPr>
            <p:ph type="pic" sz="quarter" idx="18"/>
          </p:nvPr>
        </p:nvSpPr>
        <p:spPr>
          <a:xfrm>
            <a:off x="9461559" y="3429000"/>
            <a:ext cx="2731232" cy="3426315"/>
          </a:xfrm>
          <a:solidFill>
            <a:schemeClr val="bg2"/>
          </a:solidFill>
        </p:spPr>
        <p:txBody>
          <a:bodyPr>
            <a:normAutofit/>
          </a:bodyPr>
          <a:lstStyle>
            <a:lvl1pPr>
              <a:defRPr sz="1800"/>
            </a:lvl1pPr>
          </a:lstStyle>
          <a:p>
            <a:r>
              <a:rPr lang="en-US"/>
              <a:t>Click icon to add picture</a:t>
            </a:r>
          </a:p>
        </p:txBody>
      </p:sp>
    </p:spTree>
    <p:extLst>
      <p:ext uri="{BB962C8B-B14F-4D97-AF65-F5344CB8AC3E}">
        <p14:creationId xmlns:p14="http://schemas.microsoft.com/office/powerpoint/2010/main" val="25923603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tx2"/>
        </a:solidFill>
        <a:effectLst/>
      </p:bgPr>
    </p:bg>
    <p:spTree>
      <p:nvGrpSpPr>
        <p:cNvPr id="1" name=""/>
        <p:cNvGrpSpPr/>
        <p:nvPr/>
      </p:nvGrpSpPr>
      <p:grpSpPr>
        <a:xfrm>
          <a:off x="0" y="0"/>
          <a:ext cx="0" cy="0"/>
          <a:chOff x="0" y="0"/>
          <a:chExt cx="0" cy="0"/>
        </a:xfrm>
      </p:grpSpPr>
      <p:pic>
        <p:nvPicPr>
          <p:cNvPr id="10" name="Picture 9" descr="A tall tower with a building in the background&#10;&#10;Description automatically generated">
            <a:extLst>
              <a:ext uri="{FF2B5EF4-FFF2-40B4-BE49-F238E27FC236}">
                <a16:creationId xmlns:a16="http://schemas.microsoft.com/office/drawing/2014/main" id="{064A5164-1BE1-5ABE-F0B7-F0721099E6EB}"/>
              </a:ext>
            </a:extLst>
          </p:cNvPr>
          <p:cNvPicPr>
            <a:picLocks noChangeAspect="1"/>
          </p:cNvPicPr>
          <p:nvPr userDrawn="1"/>
        </p:nvPicPr>
        <p:blipFill rotWithShape="1">
          <a:blip r:embed="rId2"/>
          <a:srcRect l="9117" r="40882"/>
          <a:stretch/>
        </p:blipFill>
        <p:spPr>
          <a:xfrm>
            <a:off x="6096000" y="0"/>
            <a:ext cx="6096000" cy="6858000"/>
          </a:xfrm>
          <a:prstGeom prst="rect">
            <a:avLst/>
          </a:prstGeom>
        </p:spPr>
      </p:pic>
      <p:sp>
        <p:nvSpPr>
          <p:cNvPr id="6" name="Footer Placeholder 5">
            <a:extLst>
              <a:ext uri="{FF2B5EF4-FFF2-40B4-BE49-F238E27FC236}">
                <a16:creationId xmlns:a16="http://schemas.microsoft.com/office/drawing/2014/main" id="{DBD9C3AB-C28D-60E5-59D9-7EAF1EA0BB22}"/>
              </a:ext>
            </a:extLst>
          </p:cNvPr>
          <p:cNvSpPr>
            <a:spLocks noGrp="1"/>
          </p:cNvSpPr>
          <p:nvPr>
            <p:ph type="ftr" sz="quarter" idx="11"/>
          </p:nvPr>
        </p:nvSpPr>
        <p:spPr/>
        <p:txBody>
          <a:bodyPr/>
          <a:lstStyle>
            <a:lvl1pPr>
              <a:defRPr>
                <a:solidFill>
                  <a:schemeClr val="bg1"/>
                </a:solidFill>
                <a:latin typeface="Calibri" panose="020F0502020204030204" pitchFamily="34" charset="0"/>
                <a:cs typeface="Calibri" panose="020F0502020204030204" pitchFamily="34" charset="0"/>
              </a:defRPr>
            </a:lvl1pPr>
          </a:lstStyle>
          <a:p>
            <a:r>
              <a:rPr lang="en-US"/>
              <a:t>February 14, 2025</a:t>
            </a:r>
          </a:p>
        </p:txBody>
      </p:sp>
      <p:sp>
        <p:nvSpPr>
          <p:cNvPr id="7" name="Slide Number Placeholder 6">
            <a:extLst>
              <a:ext uri="{FF2B5EF4-FFF2-40B4-BE49-F238E27FC236}">
                <a16:creationId xmlns:a16="http://schemas.microsoft.com/office/drawing/2014/main" id="{8BE9A54C-FEC8-A7CE-F57C-E625D11C6462}"/>
              </a:ext>
            </a:extLst>
          </p:cNvPr>
          <p:cNvSpPr>
            <a:spLocks noGrp="1"/>
          </p:cNvSpPr>
          <p:nvPr>
            <p:ph type="sldNum" sz="quarter" idx="12"/>
          </p:nvPr>
        </p:nvSpPr>
        <p:spPr/>
        <p:txBody>
          <a:bodyPr/>
          <a:lstStyle>
            <a:lvl1pPr>
              <a:defRPr>
                <a:solidFill>
                  <a:schemeClr val="bg1"/>
                </a:solidFill>
                <a:latin typeface="Calibri" panose="020F0502020204030204" pitchFamily="34" charset="0"/>
                <a:cs typeface="Calibri" panose="020F0502020204030204" pitchFamily="34" charset="0"/>
              </a:defRPr>
            </a:lvl1pPr>
          </a:lstStyle>
          <a:p>
            <a:fld id="{C1354A7E-0BC3-A640-8187-05F946131B65}" type="slidenum">
              <a:rPr lang="en-US" smtClean="0"/>
              <a:pPr/>
              <a:t>‹#›</a:t>
            </a:fld>
            <a:endParaRPr lang="en-US"/>
          </a:p>
        </p:txBody>
      </p:sp>
      <p:sp>
        <p:nvSpPr>
          <p:cNvPr id="3" name="Title 1">
            <a:extLst>
              <a:ext uri="{FF2B5EF4-FFF2-40B4-BE49-F238E27FC236}">
                <a16:creationId xmlns:a16="http://schemas.microsoft.com/office/drawing/2014/main" id="{0F742020-6386-F5CC-D0C2-524DEFD2B7AB}"/>
              </a:ext>
            </a:extLst>
          </p:cNvPr>
          <p:cNvSpPr>
            <a:spLocks noGrp="1"/>
          </p:cNvSpPr>
          <p:nvPr>
            <p:ph type="title" hasCustomPrompt="1"/>
          </p:nvPr>
        </p:nvSpPr>
        <p:spPr>
          <a:xfrm>
            <a:off x="839788" y="1828800"/>
            <a:ext cx="3932237" cy="1600200"/>
          </a:xfrm>
        </p:spPr>
        <p:txBody>
          <a:bodyPr anchor="b"/>
          <a:lstStyle>
            <a:lvl1pPr>
              <a:defRPr sz="3200">
                <a:solidFill>
                  <a:schemeClr val="bg1"/>
                </a:solidFill>
                <a:latin typeface="+mn-lt"/>
                <a:cs typeface="Calibri" panose="020F0502020204030204" pitchFamily="34" charset="0"/>
              </a:defRPr>
            </a:lvl1pPr>
          </a:lstStyle>
          <a:p>
            <a:r>
              <a:rPr lang="en-US"/>
              <a:t>Headline</a:t>
            </a:r>
          </a:p>
        </p:txBody>
      </p:sp>
      <p:sp>
        <p:nvSpPr>
          <p:cNvPr id="8" name="Text Placeholder 3">
            <a:extLst>
              <a:ext uri="{FF2B5EF4-FFF2-40B4-BE49-F238E27FC236}">
                <a16:creationId xmlns:a16="http://schemas.microsoft.com/office/drawing/2014/main" id="{2E86D176-7E32-413F-78ED-77EE1840523B}"/>
              </a:ext>
            </a:extLst>
          </p:cNvPr>
          <p:cNvSpPr>
            <a:spLocks noGrp="1"/>
          </p:cNvSpPr>
          <p:nvPr>
            <p:ph type="body" sz="half" idx="2" hasCustomPrompt="1"/>
          </p:nvPr>
        </p:nvSpPr>
        <p:spPr>
          <a:xfrm>
            <a:off x="839788" y="3429000"/>
            <a:ext cx="4732337" cy="428625"/>
          </a:xfrm>
        </p:spPr>
        <p:txBody>
          <a:bodyPr>
            <a:noAutofit/>
          </a:bodyPr>
          <a:lstStyle>
            <a:lvl1pPr marL="0" indent="0">
              <a:buNone/>
              <a:defRPr sz="2400" b="1" i="0">
                <a:solidFill>
                  <a:schemeClr val="bg2"/>
                </a:solidFill>
                <a:latin typeface="+mn-lt"/>
                <a:cs typeface="Calibri" panose="020F050202020403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Subhead </a:t>
            </a:r>
          </a:p>
        </p:txBody>
      </p:sp>
      <p:sp>
        <p:nvSpPr>
          <p:cNvPr id="9" name="Text Placeholder 3">
            <a:extLst>
              <a:ext uri="{FF2B5EF4-FFF2-40B4-BE49-F238E27FC236}">
                <a16:creationId xmlns:a16="http://schemas.microsoft.com/office/drawing/2014/main" id="{AC053C04-F3FD-1E6A-592F-132AD5D25B6D}"/>
              </a:ext>
            </a:extLst>
          </p:cNvPr>
          <p:cNvSpPr>
            <a:spLocks noGrp="1"/>
          </p:cNvSpPr>
          <p:nvPr>
            <p:ph type="body" sz="half" idx="13" hasCustomPrompt="1"/>
          </p:nvPr>
        </p:nvSpPr>
        <p:spPr>
          <a:xfrm>
            <a:off x="839788" y="3857626"/>
            <a:ext cx="4732337" cy="1400174"/>
          </a:xfrm>
        </p:spPr>
        <p:txBody>
          <a:bodyPr/>
          <a:lstStyle>
            <a:lvl1pPr marL="0" indent="0">
              <a:lnSpc>
                <a:spcPct val="125000"/>
              </a:lnSpc>
              <a:buNone/>
              <a:defRPr sz="1600">
                <a:solidFill>
                  <a:schemeClr val="bg2"/>
                </a:solidFill>
                <a:latin typeface="+mn-lt"/>
                <a:cs typeface="Calibri" panose="020F050202020403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In semper dictum diam, vitae fermentum </a:t>
            </a:r>
            <a:r>
              <a:rPr lang="en-US" err="1"/>
              <a:t>purus</a:t>
            </a:r>
            <a:r>
              <a:rPr lang="en-US"/>
              <a:t> pulvinar </a:t>
            </a:r>
            <a:r>
              <a:rPr lang="en-US" err="1"/>
              <a:t>eu</a:t>
            </a:r>
            <a:r>
              <a:rPr lang="en-US"/>
              <a:t>. Sed </a:t>
            </a:r>
            <a:r>
              <a:rPr lang="en-US" err="1"/>
              <a:t>nec</a:t>
            </a:r>
            <a:r>
              <a:rPr lang="en-US"/>
              <a:t> </a:t>
            </a:r>
            <a:r>
              <a:rPr lang="en-US" err="1"/>
              <a:t>lobortis</a:t>
            </a:r>
            <a:r>
              <a:rPr lang="en-US"/>
              <a:t> </a:t>
            </a:r>
            <a:r>
              <a:rPr lang="en-US" err="1"/>
              <a:t>mauris</a:t>
            </a:r>
            <a:endParaRPr lang="en-US"/>
          </a:p>
        </p:txBody>
      </p:sp>
      <p:pic>
        <p:nvPicPr>
          <p:cNvPr id="2" name="Picture 1">
            <a:extLst>
              <a:ext uri="{FF2B5EF4-FFF2-40B4-BE49-F238E27FC236}">
                <a16:creationId xmlns:a16="http://schemas.microsoft.com/office/drawing/2014/main" id="{897F1683-1087-D06A-55E5-EECF4A710547}"/>
              </a:ext>
            </a:extLst>
          </p:cNvPr>
          <p:cNvPicPr>
            <a:picLocks noChangeAspect="1"/>
          </p:cNvPicPr>
          <p:nvPr userDrawn="1"/>
        </p:nvPicPr>
        <p:blipFill>
          <a:blip r:embed="rId3"/>
          <a:srcRect/>
          <a:stretch/>
        </p:blipFill>
        <p:spPr>
          <a:xfrm>
            <a:off x="617490" y="5393267"/>
            <a:ext cx="2295043" cy="1471418"/>
          </a:xfrm>
          <a:prstGeom prst="rect">
            <a:avLst/>
          </a:prstGeom>
        </p:spPr>
      </p:pic>
    </p:spTree>
    <p:extLst>
      <p:ext uri="{BB962C8B-B14F-4D97-AF65-F5344CB8AC3E}">
        <p14:creationId xmlns:p14="http://schemas.microsoft.com/office/powerpoint/2010/main" val="2013403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 Circular Photo">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A233C-4DAE-CC2D-F17C-98407B83D0AB}"/>
              </a:ext>
            </a:extLst>
          </p:cNvPr>
          <p:cNvSpPr>
            <a:spLocks noGrp="1"/>
          </p:cNvSpPr>
          <p:nvPr>
            <p:ph type="title" hasCustomPrompt="1"/>
          </p:nvPr>
        </p:nvSpPr>
        <p:spPr>
          <a:xfrm>
            <a:off x="831850" y="576263"/>
            <a:ext cx="5032922" cy="2852737"/>
          </a:xfrm>
        </p:spPr>
        <p:txBody>
          <a:bodyPr anchor="b">
            <a:normAutofit/>
          </a:bodyPr>
          <a:lstStyle>
            <a:lvl1pPr>
              <a:defRPr sz="4000">
                <a:solidFill>
                  <a:schemeClr val="tx2"/>
                </a:solidFill>
              </a:defRPr>
            </a:lvl1pPr>
          </a:lstStyle>
          <a:p>
            <a:r>
              <a:rPr lang="en-US"/>
              <a:t>Headline in </a:t>
            </a:r>
            <a:br>
              <a:rPr lang="en-US"/>
            </a:br>
            <a:r>
              <a:rPr lang="en-US"/>
              <a:t>dark blue 40pt</a:t>
            </a:r>
            <a:br>
              <a:rPr lang="en-US"/>
            </a:br>
            <a:r>
              <a:rPr lang="en-US"/>
              <a:t>or larger</a:t>
            </a:r>
          </a:p>
        </p:txBody>
      </p:sp>
      <p:sp>
        <p:nvSpPr>
          <p:cNvPr id="3" name="Text Placeholder 2">
            <a:extLst>
              <a:ext uri="{FF2B5EF4-FFF2-40B4-BE49-F238E27FC236}">
                <a16:creationId xmlns:a16="http://schemas.microsoft.com/office/drawing/2014/main" id="{C9CA9578-8F84-93E4-2251-56081F0B9E6C}"/>
              </a:ext>
            </a:extLst>
          </p:cNvPr>
          <p:cNvSpPr>
            <a:spLocks noGrp="1"/>
          </p:cNvSpPr>
          <p:nvPr>
            <p:ph type="body" idx="1"/>
          </p:nvPr>
        </p:nvSpPr>
        <p:spPr>
          <a:xfrm>
            <a:off x="831850" y="3455988"/>
            <a:ext cx="5032922" cy="1500187"/>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89F5CB61-356C-2F4E-F2BD-B6938E9C6500}"/>
              </a:ext>
            </a:extLst>
          </p:cNvPr>
          <p:cNvSpPr>
            <a:spLocks noGrp="1"/>
          </p:cNvSpPr>
          <p:nvPr>
            <p:ph type="ftr" sz="quarter" idx="11"/>
          </p:nvPr>
        </p:nvSpPr>
        <p:spPr/>
        <p:txBody>
          <a:bodyPr/>
          <a:lstStyle/>
          <a:p>
            <a:r>
              <a:rPr lang="en-US"/>
              <a:t>February 14, 2025</a:t>
            </a:r>
          </a:p>
        </p:txBody>
      </p:sp>
      <p:sp>
        <p:nvSpPr>
          <p:cNvPr id="6" name="Slide Number Placeholder 5">
            <a:extLst>
              <a:ext uri="{FF2B5EF4-FFF2-40B4-BE49-F238E27FC236}">
                <a16:creationId xmlns:a16="http://schemas.microsoft.com/office/drawing/2014/main" id="{259E17D4-4431-A001-119A-9CC41457D9B7}"/>
              </a:ext>
            </a:extLst>
          </p:cNvPr>
          <p:cNvSpPr>
            <a:spLocks noGrp="1"/>
          </p:cNvSpPr>
          <p:nvPr>
            <p:ph type="sldNum" sz="quarter" idx="12"/>
          </p:nvPr>
        </p:nvSpPr>
        <p:spPr/>
        <p:txBody>
          <a:bodyPr/>
          <a:lstStyle/>
          <a:p>
            <a:fld id="{C1354A7E-0BC3-A640-8187-05F946131B65}" type="slidenum">
              <a:rPr lang="en-US" smtClean="0"/>
              <a:t>‹#›</a:t>
            </a:fld>
            <a:endParaRPr lang="en-US"/>
          </a:p>
        </p:txBody>
      </p:sp>
      <p:sp>
        <p:nvSpPr>
          <p:cNvPr id="8" name="Picture Placeholder 11">
            <a:extLst>
              <a:ext uri="{FF2B5EF4-FFF2-40B4-BE49-F238E27FC236}">
                <a16:creationId xmlns:a16="http://schemas.microsoft.com/office/drawing/2014/main" id="{0B2470A0-02AB-C7A3-78D8-869687A2C54A}"/>
              </a:ext>
            </a:extLst>
          </p:cNvPr>
          <p:cNvSpPr>
            <a:spLocks noGrp="1"/>
          </p:cNvSpPr>
          <p:nvPr>
            <p:ph type="pic" sz="quarter" idx="15"/>
          </p:nvPr>
        </p:nvSpPr>
        <p:spPr>
          <a:xfrm>
            <a:off x="6705599" y="-24303"/>
            <a:ext cx="2731232" cy="3426315"/>
          </a:xfrm>
          <a:solidFill>
            <a:schemeClr val="bg2"/>
          </a:solidFill>
        </p:spPr>
        <p:txBody>
          <a:bodyPr>
            <a:normAutofit/>
          </a:bodyPr>
          <a:lstStyle>
            <a:lvl1pPr>
              <a:defRPr sz="1800"/>
            </a:lvl1pPr>
          </a:lstStyle>
          <a:p>
            <a:r>
              <a:rPr lang="en-US"/>
              <a:t>Click icon to add picture</a:t>
            </a:r>
          </a:p>
        </p:txBody>
      </p:sp>
      <p:sp>
        <p:nvSpPr>
          <p:cNvPr id="9" name="Picture Placeholder 11">
            <a:extLst>
              <a:ext uri="{FF2B5EF4-FFF2-40B4-BE49-F238E27FC236}">
                <a16:creationId xmlns:a16="http://schemas.microsoft.com/office/drawing/2014/main" id="{C34E3CBA-865B-81E9-4460-3641F912CCF1}"/>
              </a:ext>
            </a:extLst>
          </p:cNvPr>
          <p:cNvSpPr>
            <a:spLocks noGrp="1"/>
          </p:cNvSpPr>
          <p:nvPr>
            <p:ph type="pic" sz="quarter" idx="16"/>
          </p:nvPr>
        </p:nvSpPr>
        <p:spPr>
          <a:xfrm>
            <a:off x="6705598" y="3429000"/>
            <a:ext cx="2731232" cy="3426315"/>
          </a:xfrm>
          <a:solidFill>
            <a:schemeClr val="bg2"/>
          </a:solidFill>
        </p:spPr>
        <p:txBody>
          <a:bodyPr>
            <a:normAutofit/>
          </a:bodyPr>
          <a:lstStyle>
            <a:lvl1pPr>
              <a:defRPr sz="1800"/>
            </a:lvl1pPr>
          </a:lstStyle>
          <a:p>
            <a:r>
              <a:rPr lang="en-US"/>
              <a:t>Click icon to add picture</a:t>
            </a:r>
          </a:p>
        </p:txBody>
      </p:sp>
      <p:sp>
        <p:nvSpPr>
          <p:cNvPr id="10" name="Picture Placeholder 11">
            <a:extLst>
              <a:ext uri="{FF2B5EF4-FFF2-40B4-BE49-F238E27FC236}">
                <a16:creationId xmlns:a16="http://schemas.microsoft.com/office/drawing/2014/main" id="{E3629FC0-1DCC-120C-5624-2F28630AA348}"/>
              </a:ext>
            </a:extLst>
          </p:cNvPr>
          <p:cNvSpPr>
            <a:spLocks noGrp="1"/>
          </p:cNvSpPr>
          <p:nvPr>
            <p:ph type="pic" sz="quarter" idx="17"/>
          </p:nvPr>
        </p:nvSpPr>
        <p:spPr>
          <a:xfrm>
            <a:off x="9461560" y="-24303"/>
            <a:ext cx="2731232" cy="3426315"/>
          </a:xfrm>
          <a:solidFill>
            <a:schemeClr val="bg2"/>
          </a:solidFill>
        </p:spPr>
        <p:txBody>
          <a:bodyPr>
            <a:normAutofit/>
          </a:bodyPr>
          <a:lstStyle>
            <a:lvl1pPr>
              <a:defRPr sz="1800"/>
            </a:lvl1pPr>
          </a:lstStyle>
          <a:p>
            <a:r>
              <a:rPr lang="en-US"/>
              <a:t>Click icon to add picture</a:t>
            </a:r>
          </a:p>
        </p:txBody>
      </p:sp>
      <p:sp>
        <p:nvSpPr>
          <p:cNvPr id="11" name="Picture Placeholder 11">
            <a:extLst>
              <a:ext uri="{FF2B5EF4-FFF2-40B4-BE49-F238E27FC236}">
                <a16:creationId xmlns:a16="http://schemas.microsoft.com/office/drawing/2014/main" id="{29496BD6-0136-35F1-1EA2-8CBB410FCECE}"/>
              </a:ext>
            </a:extLst>
          </p:cNvPr>
          <p:cNvSpPr>
            <a:spLocks noGrp="1"/>
          </p:cNvSpPr>
          <p:nvPr>
            <p:ph type="pic" sz="quarter" idx="18"/>
          </p:nvPr>
        </p:nvSpPr>
        <p:spPr>
          <a:xfrm>
            <a:off x="9461559" y="3429000"/>
            <a:ext cx="2731232" cy="3426315"/>
          </a:xfrm>
          <a:solidFill>
            <a:schemeClr val="bg2"/>
          </a:solidFill>
        </p:spPr>
        <p:txBody>
          <a:bodyPr>
            <a:normAutofit/>
          </a:bodyPr>
          <a:lstStyle>
            <a:lvl1pPr>
              <a:defRPr sz="1800"/>
            </a:lvl1pPr>
          </a:lstStyle>
          <a:p>
            <a:r>
              <a:rPr lang="en-US"/>
              <a:t>Click icon to add picture</a:t>
            </a:r>
          </a:p>
        </p:txBody>
      </p:sp>
    </p:spTree>
    <p:extLst>
      <p:ext uri="{BB962C8B-B14F-4D97-AF65-F5344CB8AC3E}">
        <p14:creationId xmlns:p14="http://schemas.microsoft.com/office/powerpoint/2010/main" val="1109938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 Square Photo">
    <p:bg>
      <p:bgPr>
        <a:solidFill>
          <a:schemeClr val="tx2"/>
        </a:solidFill>
        <a:effectLst/>
      </p:bgPr>
    </p:bg>
    <p:spTree>
      <p:nvGrpSpPr>
        <p:cNvPr id="1" name=""/>
        <p:cNvGrpSpPr/>
        <p:nvPr/>
      </p:nvGrpSpPr>
      <p:grpSpPr>
        <a:xfrm>
          <a:off x="0" y="0"/>
          <a:ext cx="0" cy="0"/>
          <a:chOff x="0" y="0"/>
          <a:chExt cx="0" cy="0"/>
        </a:xfrm>
      </p:grpSpPr>
      <p:sp>
        <p:nvSpPr>
          <p:cNvPr id="10" name="Picture Placeholder 11">
            <a:extLst>
              <a:ext uri="{FF2B5EF4-FFF2-40B4-BE49-F238E27FC236}">
                <a16:creationId xmlns:a16="http://schemas.microsoft.com/office/drawing/2014/main" id="{2B0F42B9-9D0F-FE38-FCA0-3D1F6DE19206}"/>
              </a:ext>
            </a:extLst>
          </p:cNvPr>
          <p:cNvSpPr>
            <a:spLocks noGrp="1"/>
          </p:cNvSpPr>
          <p:nvPr>
            <p:ph type="pic" sz="quarter" idx="14"/>
          </p:nvPr>
        </p:nvSpPr>
        <p:spPr>
          <a:xfrm>
            <a:off x="6705600" y="0"/>
            <a:ext cx="5486399" cy="6858000"/>
          </a:xfrm>
          <a:solidFill>
            <a:schemeClr val="bg2"/>
          </a:solidFill>
        </p:spPr>
        <p:txBody>
          <a:bodyPr>
            <a:normAutofit/>
          </a:bodyPr>
          <a:lstStyle>
            <a:lvl1pPr>
              <a:defRPr sz="1800"/>
            </a:lvl1pPr>
          </a:lstStyle>
          <a:p>
            <a:r>
              <a:rPr lang="en-US"/>
              <a:t>Click icon to add picture</a:t>
            </a:r>
          </a:p>
        </p:txBody>
      </p:sp>
      <p:sp>
        <p:nvSpPr>
          <p:cNvPr id="5" name="Footer Placeholder 4">
            <a:extLst>
              <a:ext uri="{FF2B5EF4-FFF2-40B4-BE49-F238E27FC236}">
                <a16:creationId xmlns:a16="http://schemas.microsoft.com/office/drawing/2014/main" id="{89F5CB61-356C-2F4E-F2BD-B6938E9C6500}"/>
              </a:ext>
            </a:extLst>
          </p:cNvPr>
          <p:cNvSpPr>
            <a:spLocks noGrp="1"/>
          </p:cNvSpPr>
          <p:nvPr>
            <p:ph type="ftr" sz="quarter" idx="11"/>
          </p:nvPr>
        </p:nvSpPr>
        <p:spPr/>
        <p:txBody>
          <a:bodyPr/>
          <a:lstStyle/>
          <a:p>
            <a:r>
              <a:rPr lang="en-US"/>
              <a:t>February 14, 2025</a:t>
            </a:r>
          </a:p>
        </p:txBody>
      </p:sp>
      <p:sp>
        <p:nvSpPr>
          <p:cNvPr id="6" name="Slide Number Placeholder 5">
            <a:extLst>
              <a:ext uri="{FF2B5EF4-FFF2-40B4-BE49-F238E27FC236}">
                <a16:creationId xmlns:a16="http://schemas.microsoft.com/office/drawing/2014/main" id="{259E17D4-4431-A001-119A-9CC41457D9B7}"/>
              </a:ext>
            </a:extLst>
          </p:cNvPr>
          <p:cNvSpPr>
            <a:spLocks noGrp="1"/>
          </p:cNvSpPr>
          <p:nvPr>
            <p:ph type="sldNum" sz="quarter" idx="12"/>
          </p:nvPr>
        </p:nvSpPr>
        <p:spPr/>
        <p:txBody>
          <a:bodyPr/>
          <a:lstStyle/>
          <a:p>
            <a:fld id="{C1354A7E-0BC3-A640-8187-05F946131B65}" type="slidenum">
              <a:rPr lang="en-US" smtClean="0"/>
              <a:t>‹#›</a:t>
            </a:fld>
            <a:endParaRPr lang="en-US"/>
          </a:p>
        </p:txBody>
      </p:sp>
      <p:sp>
        <p:nvSpPr>
          <p:cNvPr id="7" name="Title 1">
            <a:extLst>
              <a:ext uri="{FF2B5EF4-FFF2-40B4-BE49-F238E27FC236}">
                <a16:creationId xmlns:a16="http://schemas.microsoft.com/office/drawing/2014/main" id="{3646E4DB-DC9E-4650-B0E1-32A63BAB6AA5}"/>
              </a:ext>
            </a:extLst>
          </p:cNvPr>
          <p:cNvSpPr>
            <a:spLocks noGrp="1"/>
          </p:cNvSpPr>
          <p:nvPr>
            <p:ph type="title" hasCustomPrompt="1"/>
          </p:nvPr>
        </p:nvSpPr>
        <p:spPr>
          <a:xfrm>
            <a:off x="831850" y="576263"/>
            <a:ext cx="5264150" cy="2852737"/>
          </a:xfrm>
        </p:spPr>
        <p:txBody>
          <a:bodyPr anchor="b">
            <a:normAutofit/>
          </a:bodyPr>
          <a:lstStyle>
            <a:lvl1pPr>
              <a:defRPr sz="4000">
                <a:solidFill>
                  <a:schemeClr val="bg2"/>
                </a:solidFill>
              </a:defRPr>
            </a:lvl1pPr>
          </a:lstStyle>
          <a:p>
            <a:r>
              <a:rPr lang="en-US"/>
              <a:t>Headline in white 40pt or larger</a:t>
            </a:r>
          </a:p>
        </p:txBody>
      </p:sp>
      <p:sp>
        <p:nvSpPr>
          <p:cNvPr id="9" name="Text Placeholder 2">
            <a:extLst>
              <a:ext uri="{FF2B5EF4-FFF2-40B4-BE49-F238E27FC236}">
                <a16:creationId xmlns:a16="http://schemas.microsoft.com/office/drawing/2014/main" id="{B5CE031F-83AF-08DD-A3E1-F1F1EF4255BE}"/>
              </a:ext>
            </a:extLst>
          </p:cNvPr>
          <p:cNvSpPr>
            <a:spLocks noGrp="1"/>
          </p:cNvSpPr>
          <p:nvPr>
            <p:ph type="body" idx="1"/>
          </p:nvPr>
        </p:nvSpPr>
        <p:spPr>
          <a:xfrm>
            <a:off x="831850" y="3455988"/>
            <a:ext cx="5264150" cy="1500187"/>
          </a:xfrm>
        </p:spPr>
        <p:txBody>
          <a:bodyPr/>
          <a:lstStyle>
            <a:lvl1pPr marL="0" indent="0">
              <a:buNone/>
              <a:defRPr sz="2400">
                <a:solidFill>
                  <a:schemeClr val="accent4"/>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3" name="Picture 2">
            <a:extLst>
              <a:ext uri="{FF2B5EF4-FFF2-40B4-BE49-F238E27FC236}">
                <a16:creationId xmlns:a16="http://schemas.microsoft.com/office/drawing/2014/main" id="{8F3EB523-4E7A-2634-4ACC-B3727FDA74B3}"/>
              </a:ext>
            </a:extLst>
          </p:cNvPr>
          <p:cNvPicPr>
            <a:picLocks noChangeAspect="1"/>
          </p:cNvPicPr>
          <p:nvPr userDrawn="1"/>
        </p:nvPicPr>
        <p:blipFill>
          <a:blip r:embed="rId2"/>
          <a:srcRect/>
          <a:stretch/>
        </p:blipFill>
        <p:spPr>
          <a:xfrm>
            <a:off x="617490" y="5393267"/>
            <a:ext cx="2295043" cy="1471418"/>
          </a:xfrm>
          <a:prstGeom prst="rect">
            <a:avLst/>
          </a:prstGeom>
        </p:spPr>
      </p:pic>
    </p:spTree>
    <p:extLst>
      <p:ext uri="{BB962C8B-B14F-4D97-AF65-F5344CB8AC3E}">
        <p14:creationId xmlns:p14="http://schemas.microsoft.com/office/powerpoint/2010/main" val="746895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Slide - Square Photo">
    <p:bg>
      <p:bgPr>
        <a:solidFill>
          <a:schemeClr val="tx2"/>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9F5CB61-356C-2F4E-F2BD-B6938E9C6500}"/>
              </a:ext>
            </a:extLst>
          </p:cNvPr>
          <p:cNvSpPr>
            <a:spLocks noGrp="1"/>
          </p:cNvSpPr>
          <p:nvPr>
            <p:ph type="ftr" sz="quarter" idx="11"/>
          </p:nvPr>
        </p:nvSpPr>
        <p:spPr/>
        <p:txBody>
          <a:bodyPr/>
          <a:lstStyle/>
          <a:p>
            <a:r>
              <a:rPr lang="en-US"/>
              <a:t>February 14, 2025</a:t>
            </a:r>
          </a:p>
        </p:txBody>
      </p:sp>
      <p:sp>
        <p:nvSpPr>
          <p:cNvPr id="6" name="Slide Number Placeholder 5">
            <a:extLst>
              <a:ext uri="{FF2B5EF4-FFF2-40B4-BE49-F238E27FC236}">
                <a16:creationId xmlns:a16="http://schemas.microsoft.com/office/drawing/2014/main" id="{259E17D4-4431-A001-119A-9CC41457D9B7}"/>
              </a:ext>
            </a:extLst>
          </p:cNvPr>
          <p:cNvSpPr>
            <a:spLocks noGrp="1"/>
          </p:cNvSpPr>
          <p:nvPr>
            <p:ph type="sldNum" sz="quarter" idx="12"/>
          </p:nvPr>
        </p:nvSpPr>
        <p:spPr/>
        <p:txBody>
          <a:bodyPr/>
          <a:lstStyle/>
          <a:p>
            <a:fld id="{C1354A7E-0BC3-A640-8187-05F946131B65}" type="slidenum">
              <a:rPr lang="en-US" smtClean="0"/>
              <a:t>‹#›</a:t>
            </a:fld>
            <a:endParaRPr lang="en-US"/>
          </a:p>
        </p:txBody>
      </p:sp>
      <p:sp>
        <p:nvSpPr>
          <p:cNvPr id="7" name="Title 1">
            <a:extLst>
              <a:ext uri="{FF2B5EF4-FFF2-40B4-BE49-F238E27FC236}">
                <a16:creationId xmlns:a16="http://schemas.microsoft.com/office/drawing/2014/main" id="{3646E4DB-DC9E-4650-B0E1-32A63BAB6AA5}"/>
              </a:ext>
            </a:extLst>
          </p:cNvPr>
          <p:cNvSpPr>
            <a:spLocks noGrp="1"/>
          </p:cNvSpPr>
          <p:nvPr>
            <p:ph type="title" hasCustomPrompt="1"/>
          </p:nvPr>
        </p:nvSpPr>
        <p:spPr>
          <a:xfrm>
            <a:off x="831850" y="576263"/>
            <a:ext cx="5264150" cy="2852737"/>
          </a:xfrm>
        </p:spPr>
        <p:txBody>
          <a:bodyPr anchor="b">
            <a:normAutofit/>
          </a:bodyPr>
          <a:lstStyle>
            <a:lvl1pPr>
              <a:defRPr sz="4000">
                <a:solidFill>
                  <a:schemeClr val="bg2"/>
                </a:solidFill>
              </a:defRPr>
            </a:lvl1pPr>
          </a:lstStyle>
          <a:p>
            <a:r>
              <a:rPr lang="en-US"/>
              <a:t>Headline in white 40pt or larger</a:t>
            </a:r>
          </a:p>
        </p:txBody>
      </p:sp>
      <p:sp>
        <p:nvSpPr>
          <p:cNvPr id="9" name="Text Placeholder 2">
            <a:extLst>
              <a:ext uri="{FF2B5EF4-FFF2-40B4-BE49-F238E27FC236}">
                <a16:creationId xmlns:a16="http://schemas.microsoft.com/office/drawing/2014/main" id="{B5CE031F-83AF-08DD-A3E1-F1F1EF4255BE}"/>
              </a:ext>
            </a:extLst>
          </p:cNvPr>
          <p:cNvSpPr>
            <a:spLocks noGrp="1"/>
          </p:cNvSpPr>
          <p:nvPr>
            <p:ph type="body" idx="1"/>
          </p:nvPr>
        </p:nvSpPr>
        <p:spPr>
          <a:xfrm>
            <a:off x="831850" y="3455988"/>
            <a:ext cx="5264150" cy="1500187"/>
          </a:xfrm>
        </p:spPr>
        <p:txBody>
          <a:bodyPr/>
          <a:lstStyle>
            <a:lvl1pPr marL="0" indent="0">
              <a:buNone/>
              <a:defRPr sz="2400">
                <a:solidFill>
                  <a:schemeClr val="accent4"/>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3" name="Picture 2">
            <a:extLst>
              <a:ext uri="{FF2B5EF4-FFF2-40B4-BE49-F238E27FC236}">
                <a16:creationId xmlns:a16="http://schemas.microsoft.com/office/drawing/2014/main" id="{8F3EB523-4E7A-2634-4ACC-B3727FDA74B3}"/>
              </a:ext>
            </a:extLst>
          </p:cNvPr>
          <p:cNvPicPr>
            <a:picLocks noChangeAspect="1"/>
          </p:cNvPicPr>
          <p:nvPr userDrawn="1"/>
        </p:nvPicPr>
        <p:blipFill>
          <a:blip r:embed="rId2"/>
          <a:srcRect/>
          <a:stretch/>
        </p:blipFill>
        <p:spPr>
          <a:xfrm>
            <a:off x="617490" y="5393267"/>
            <a:ext cx="2295043" cy="1471418"/>
          </a:xfrm>
          <a:prstGeom prst="rect">
            <a:avLst/>
          </a:prstGeom>
        </p:spPr>
      </p:pic>
      <p:sp>
        <p:nvSpPr>
          <p:cNvPr id="2" name="Picture Placeholder 11">
            <a:extLst>
              <a:ext uri="{FF2B5EF4-FFF2-40B4-BE49-F238E27FC236}">
                <a16:creationId xmlns:a16="http://schemas.microsoft.com/office/drawing/2014/main" id="{34D1F63F-3CB4-1429-14DB-7CEC830FF638}"/>
              </a:ext>
            </a:extLst>
          </p:cNvPr>
          <p:cNvSpPr>
            <a:spLocks noGrp="1"/>
          </p:cNvSpPr>
          <p:nvPr>
            <p:ph type="pic" sz="quarter" idx="14"/>
          </p:nvPr>
        </p:nvSpPr>
        <p:spPr>
          <a:xfrm>
            <a:off x="6705600" y="0"/>
            <a:ext cx="5486399" cy="3402012"/>
          </a:xfrm>
          <a:solidFill>
            <a:schemeClr val="bg2"/>
          </a:solidFill>
        </p:spPr>
        <p:txBody>
          <a:bodyPr>
            <a:normAutofit/>
          </a:bodyPr>
          <a:lstStyle>
            <a:lvl1pPr>
              <a:defRPr sz="1800"/>
            </a:lvl1pPr>
          </a:lstStyle>
          <a:p>
            <a:r>
              <a:rPr lang="en-US"/>
              <a:t>Click icon to add picture</a:t>
            </a:r>
          </a:p>
        </p:txBody>
      </p:sp>
      <p:sp>
        <p:nvSpPr>
          <p:cNvPr id="4" name="Picture Placeholder 11">
            <a:extLst>
              <a:ext uri="{FF2B5EF4-FFF2-40B4-BE49-F238E27FC236}">
                <a16:creationId xmlns:a16="http://schemas.microsoft.com/office/drawing/2014/main" id="{A42B568A-D3E4-60CB-5664-38339217B4DC}"/>
              </a:ext>
            </a:extLst>
          </p:cNvPr>
          <p:cNvSpPr>
            <a:spLocks noGrp="1"/>
          </p:cNvSpPr>
          <p:nvPr>
            <p:ph type="pic" sz="quarter" idx="15"/>
          </p:nvPr>
        </p:nvSpPr>
        <p:spPr>
          <a:xfrm>
            <a:off x="6705599" y="3455988"/>
            <a:ext cx="5486399" cy="3402012"/>
          </a:xfrm>
          <a:solidFill>
            <a:schemeClr val="bg2"/>
          </a:solidFill>
        </p:spPr>
        <p:txBody>
          <a:bodyPr>
            <a:normAutofit/>
          </a:bodyPr>
          <a:lstStyle>
            <a:lvl1pPr>
              <a:defRPr sz="1800"/>
            </a:lvl1pPr>
          </a:lstStyle>
          <a:p>
            <a:r>
              <a:rPr lang="en-US"/>
              <a:t>Click icon to add picture</a:t>
            </a:r>
          </a:p>
        </p:txBody>
      </p:sp>
    </p:spTree>
    <p:extLst>
      <p:ext uri="{BB962C8B-B14F-4D97-AF65-F5344CB8AC3E}">
        <p14:creationId xmlns:p14="http://schemas.microsoft.com/office/powerpoint/2010/main" val="1106521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2_Title Slide - Square Photo">
    <p:bg>
      <p:bgPr>
        <a:solidFill>
          <a:schemeClr val="tx2"/>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9F5CB61-356C-2F4E-F2BD-B6938E9C6500}"/>
              </a:ext>
            </a:extLst>
          </p:cNvPr>
          <p:cNvSpPr>
            <a:spLocks noGrp="1"/>
          </p:cNvSpPr>
          <p:nvPr>
            <p:ph type="ftr" sz="quarter" idx="11"/>
          </p:nvPr>
        </p:nvSpPr>
        <p:spPr/>
        <p:txBody>
          <a:bodyPr/>
          <a:lstStyle/>
          <a:p>
            <a:r>
              <a:rPr lang="en-US"/>
              <a:t>February 14, 2025</a:t>
            </a:r>
          </a:p>
        </p:txBody>
      </p:sp>
      <p:sp>
        <p:nvSpPr>
          <p:cNvPr id="6" name="Slide Number Placeholder 5">
            <a:extLst>
              <a:ext uri="{FF2B5EF4-FFF2-40B4-BE49-F238E27FC236}">
                <a16:creationId xmlns:a16="http://schemas.microsoft.com/office/drawing/2014/main" id="{259E17D4-4431-A001-119A-9CC41457D9B7}"/>
              </a:ext>
            </a:extLst>
          </p:cNvPr>
          <p:cNvSpPr>
            <a:spLocks noGrp="1"/>
          </p:cNvSpPr>
          <p:nvPr>
            <p:ph type="sldNum" sz="quarter" idx="12"/>
          </p:nvPr>
        </p:nvSpPr>
        <p:spPr/>
        <p:txBody>
          <a:bodyPr/>
          <a:lstStyle/>
          <a:p>
            <a:fld id="{C1354A7E-0BC3-A640-8187-05F946131B65}" type="slidenum">
              <a:rPr lang="en-US" smtClean="0"/>
              <a:t>‹#›</a:t>
            </a:fld>
            <a:endParaRPr lang="en-US"/>
          </a:p>
        </p:txBody>
      </p:sp>
      <p:sp>
        <p:nvSpPr>
          <p:cNvPr id="7" name="Title 1">
            <a:extLst>
              <a:ext uri="{FF2B5EF4-FFF2-40B4-BE49-F238E27FC236}">
                <a16:creationId xmlns:a16="http://schemas.microsoft.com/office/drawing/2014/main" id="{3646E4DB-DC9E-4650-B0E1-32A63BAB6AA5}"/>
              </a:ext>
            </a:extLst>
          </p:cNvPr>
          <p:cNvSpPr>
            <a:spLocks noGrp="1"/>
          </p:cNvSpPr>
          <p:nvPr>
            <p:ph type="title" hasCustomPrompt="1"/>
          </p:nvPr>
        </p:nvSpPr>
        <p:spPr>
          <a:xfrm>
            <a:off x="831850" y="576263"/>
            <a:ext cx="5264150" cy="2852737"/>
          </a:xfrm>
        </p:spPr>
        <p:txBody>
          <a:bodyPr anchor="b">
            <a:normAutofit/>
          </a:bodyPr>
          <a:lstStyle>
            <a:lvl1pPr>
              <a:defRPr sz="4000">
                <a:solidFill>
                  <a:schemeClr val="bg2"/>
                </a:solidFill>
              </a:defRPr>
            </a:lvl1pPr>
          </a:lstStyle>
          <a:p>
            <a:r>
              <a:rPr lang="en-US"/>
              <a:t>Headline in white 40pt or larger</a:t>
            </a:r>
          </a:p>
        </p:txBody>
      </p:sp>
      <p:sp>
        <p:nvSpPr>
          <p:cNvPr id="9" name="Text Placeholder 2">
            <a:extLst>
              <a:ext uri="{FF2B5EF4-FFF2-40B4-BE49-F238E27FC236}">
                <a16:creationId xmlns:a16="http://schemas.microsoft.com/office/drawing/2014/main" id="{B5CE031F-83AF-08DD-A3E1-F1F1EF4255BE}"/>
              </a:ext>
            </a:extLst>
          </p:cNvPr>
          <p:cNvSpPr>
            <a:spLocks noGrp="1"/>
          </p:cNvSpPr>
          <p:nvPr>
            <p:ph type="body" idx="1"/>
          </p:nvPr>
        </p:nvSpPr>
        <p:spPr>
          <a:xfrm>
            <a:off x="831850" y="3455988"/>
            <a:ext cx="5264150" cy="1500187"/>
          </a:xfrm>
        </p:spPr>
        <p:txBody>
          <a:bodyPr/>
          <a:lstStyle>
            <a:lvl1pPr marL="0" indent="0">
              <a:buNone/>
              <a:defRPr sz="2400">
                <a:solidFill>
                  <a:schemeClr val="accent4"/>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3" name="Picture 2">
            <a:extLst>
              <a:ext uri="{FF2B5EF4-FFF2-40B4-BE49-F238E27FC236}">
                <a16:creationId xmlns:a16="http://schemas.microsoft.com/office/drawing/2014/main" id="{8F3EB523-4E7A-2634-4ACC-B3727FDA74B3}"/>
              </a:ext>
            </a:extLst>
          </p:cNvPr>
          <p:cNvPicPr>
            <a:picLocks noChangeAspect="1"/>
          </p:cNvPicPr>
          <p:nvPr userDrawn="1"/>
        </p:nvPicPr>
        <p:blipFill>
          <a:blip r:embed="rId2"/>
          <a:srcRect/>
          <a:stretch/>
        </p:blipFill>
        <p:spPr>
          <a:xfrm>
            <a:off x="617490" y="5393267"/>
            <a:ext cx="2295043" cy="1471418"/>
          </a:xfrm>
          <a:prstGeom prst="rect">
            <a:avLst/>
          </a:prstGeom>
        </p:spPr>
      </p:pic>
      <p:sp>
        <p:nvSpPr>
          <p:cNvPr id="8" name="Picture Placeholder 11">
            <a:extLst>
              <a:ext uri="{FF2B5EF4-FFF2-40B4-BE49-F238E27FC236}">
                <a16:creationId xmlns:a16="http://schemas.microsoft.com/office/drawing/2014/main" id="{6186E81B-460C-FCE9-CF22-758749A1E787}"/>
              </a:ext>
            </a:extLst>
          </p:cNvPr>
          <p:cNvSpPr>
            <a:spLocks noGrp="1"/>
          </p:cNvSpPr>
          <p:nvPr>
            <p:ph type="pic" sz="quarter" idx="15"/>
          </p:nvPr>
        </p:nvSpPr>
        <p:spPr>
          <a:xfrm>
            <a:off x="6705599" y="-24303"/>
            <a:ext cx="2731232" cy="3426315"/>
          </a:xfrm>
          <a:solidFill>
            <a:schemeClr val="bg2"/>
          </a:solidFill>
        </p:spPr>
        <p:txBody>
          <a:bodyPr>
            <a:normAutofit/>
          </a:bodyPr>
          <a:lstStyle>
            <a:lvl1pPr>
              <a:defRPr sz="1800"/>
            </a:lvl1pPr>
          </a:lstStyle>
          <a:p>
            <a:r>
              <a:rPr lang="en-US"/>
              <a:t>Click icon to add picture</a:t>
            </a:r>
          </a:p>
        </p:txBody>
      </p:sp>
      <p:sp>
        <p:nvSpPr>
          <p:cNvPr id="10" name="Picture Placeholder 11">
            <a:extLst>
              <a:ext uri="{FF2B5EF4-FFF2-40B4-BE49-F238E27FC236}">
                <a16:creationId xmlns:a16="http://schemas.microsoft.com/office/drawing/2014/main" id="{EED8E5BF-A593-3FC6-E062-5449EF3AC371}"/>
              </a:ext>
            </a:extLst>
          </p:cNvPr>
          <p:cNvSpPr>
            <a:spLocks noGrp="1"/>
          </p:cNvSpPr>
          <p:nvPr>
            <p:ph type="pic" sz="quarter" idx="16"/>
          </p:nvPr>
        </p:nvSpPr>
        <p:spPr>
          <a:xfrm>
            <a:off x="6705598" y="3429000"/>
            <a:ext cx="2731232" cy="3426315"/>
          </a:xfrm>
          <a:solidFill>
            <a:schemeClr val="bg2"/>
          </a:solidFill>
        </p:spPr>
        <p:txBody>
          <a:bodyPr>
            <a:normAutofit/>
          </a:bodyPr>
          <a:lstStyle>
            <a:lvl1pPr>
              <a:defRPr sz="1800"/>
            </a:lvl1pPr>
          </a:lstStyle>
          <a:p>
            <a:r>
              <a:rPr lang="en-US"/>
              <a:t>Click icon to add picture</a:t>
            </a:r>
          </a:p>
        </p:txBody>
      </p:sp>
      <p:sp>
        <p:nvSpPr>
          <p:cNvPr id="11" name="Picture Placeholder 11">
            <a:extLst>
              <a:ext uri="{FF2B5EF4-FFF2-40B4-BE49-F238E27FC236}">
                <a16:creationId xmlns:a16="http://schemas.microsoft.com/office/drawing/2014/main" id="{88E1AC95-C820-637C-8820-6859E1D47E49}"/>
              </a:ext>
            </a:extLst>
          </p:cNvPr>
          <p:cNvSpPr>
            <a:spLocks noGrp="1"/>
          </p:cNvSpPr>
          <p:nvPr>
            <p:ph type="pic" sz="quarter" idx="17"/>
          </p:nvPr>
        </p:nvSpPr>
        <p:spPr>
          <a:xfrm>
            <a:off x="9461560" y="-24303"/>
            <a:ext cx="2731232" cy="3426315"/>
          </a:xfrm>
          <a:solidFill>
            <a:schemeClr val="bg2"/>
          </a:solidFill>
        </p:spPr>
        <p:txBody>
          <a:bodyPr>
            <a:normAutofit/>
          </a:bodyPr>
          <a:lstStyle>
            <a:lvl1pPr>
              <a:defRPr sz="1800"/>
            </a:lvl1pPr>
          </a:lstStyle>
          <a:p>
            <a:r>
              <a:rPr lang="en-US"/>
              <a:t>Click icon to add picture</a:t>
            </a:r>
          </a:p>
        </p:txBody>
      </p:sp>
      <p:sp>
        <p:nvSpPr>
          <p:cNvPr id="12" name="Picture Placeholder 11">
            <a:extLst>
              <a:ext uri="{FF2B5EF4-FFF2-40B4-BE49-F238E27FC236}">
                <a16:creationId xmlns:a16="http://schemas.microsoft.com/office/drawing/2014/main" id="{2BB6278D-DDD7-969F-9530-72446A3398EC}"/>
              </a:ext>
            </a:extLst>
          </p:cNvPr>
          <p:cNvSpPr>
            <a:spLocks noGrp="1"/>
          </p:cNvSpPr>
          <p:nvPr>
            <p:ph type="pic" sz="quarter" idx="18"/>
          </p:nvPr>
        </p:nvSpPr>
        <p:spPr>
          <a:xfrm>
            <a:off x="9461559" y="3429000"/>
            <a:ext cx="2731232" cy="3426315"/>
          </a:xfrm>
          <a:solidFill>
            <a:schemeClr val="bg2"/>
          </a:solidFill>
        </p:spPr>
        <p:txBody>
          <a:bodyPr>
            <a:normAutofit/>
          </a:bodyPr>
          <a:lstStyle>
            <a:lvl1pPr>
              <a:defRPr sz="1800"/>
            </a:lvl1pPr>
          </a:lstStyle>
          <a:p>
            <a:r>
              <a:rPr lang="en-US"/>
              <a:t>Click icon to add picture</a:t>
            </a:r>
          </a:p>
        </p:txBody>
      </p:sp>
    </p:spTree>
    <p:extLst>
      <p:ext uri="{BB962C8B-B14F-4D97-AF65-F5344CB8AC3E}">
        <p14:creationId xmlns:p14="http://schemas.microsoft.com/office/powerpoint/2010/main" val="4136725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3">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A233C-4DAE-CC2D-F17C-98407B83D0AB}"/>
              </a:ext>
            </a:extLst>
          </p:cNvPr>
          <p:cNvSpPr>
            <a:spLocks noGrp="1"/>
          </p:cNvSpPr>
          <p:nvPr>
            <p:ph type="title" hasCustomPrompt="1"/>
          </p:nvPr>
        </p:nvSpPr>
        <p:spPr>
          <a:xfrm>
            <a:off x="831850" y="567563"/>
            <a:ext cx="5264150" cy="2852737"/>
          </a:xfrm>
        </p:spPr>
        <p:txBody>
          <a:bodyPr anchor="b">
            <a:normAutofit/>
          </a:bodyPr>
          <a:lstStyle>
            <a:lvl1pPr>
              <a:defRPr sz="4000">
                <a:solidFill>
                  <a:schemeClr val="tx2"/>
                </a:solidFill>
              </a:defRPr>
            </a:lvl1pPr>
          </a:lstStyle>
          <a:p>
            <a:r>
              <a:rPr lang="en-US"/>
              <a:t>Headline in </a:t>
            </a:r>
            <a:br>
              <a:rPr lang="en-US"/>
            </a:br>
            <a:r>
              <a:rPr lang="en-US"/>
              <a:t>dark blue 40pt </a:t>
            </a:r>
            <a:br>
              <a:rPr lang="en-US"/>
            </a:br>
            <a:r>
              <a:rPr lang="en-US"/>
              <a:t>or larger</a:t>
            </a:r>
          </a:p>
        </p:txBody>
      </p:sp>
      <p:sp>
        <p:nvSpPr>
          <p:cNvPr id="3" name="Text Placeholder 2">
            <a:extLst>
              <a:ext uri="{FF2B5EF4-FFF2-40B4-BE49-F238E27FC236}">
                <a16:creationId xmlns:a16="http://schemas.microsoft.com/office/drawing/2014/main" id="{C9CA9578-8F84-93E4-2251-56081F0B9E6C}"/>
              </a:ext>
            </a:extLst>
          </p:cNvPr>
          <p:cNvSpPr>
            <a:spLocks noGrp="1"/>
          </p:cNvSpPr>
          <p:nvPr>
            <p:ph type="body" idx="1"/>
          </p:nvPr>
        </p:nvSpPr>
        <p:spPr>
          <a:xfrm>
            <a:off x="831850" y="3447288"/>
            <a:ext cx="5264150" cy="1500187"/>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89F5CB61-356C-2F4E-F2BD-B6938E9C6500}"/>
              </a:ext>
            </a:extLst>
          </p:cNvPr>
          <p:cNvSpPr>
            <a:spLocks noGrp="1"/>
          </p:cNvSpPr>
          <p:nvPr>
            <p:ph type="ftr" sz="quarter" idx="11"/>
          </p:nvPr>
        </p:nvSpPr>
        <p:spPr/>
        <p:txBody>
          <a:bodyPr/>
          <a:lstStyle/>
          <a:p>
            <a:r>
              <a:rPr lang="en-US"/>
              <a:t>February 14, 2025</a:t>
            </a:r>
          </a:p>
        </p:txBody>
      </p:sp>
      <p:sp>
        <p:nvSpPr>
          <p:cNvPr id="6" name="Slide Number Placeholder 5">
            <a:extLst>
              <a:ext uri="{FF2B5EF4-FFF2-40B4-BE49-F238E27FC236}">
                <a16:creationId xmlns:a16="http://schemas.microsoft.com/office/drawing/2014/main" id="{259E17D4-4431-A001-119A-9CC41457D9B7}"/>
              </a:ext>
            </a:extLst>
          </p:cNvPr>
          <p:cNvSpPr>
            <a:spLocks noGrp="1"/>
          </p:cNvSpPr>
          <p:nvPr>
            <p:ph type="sldNum" sz="quarter" idx="12"/>
          </p:nvPr>
        </p:nvSpPr>
        <p:spPr/>
        <p:txBody>
          <a:bodyPr/>
          <a:lstStyle/>
          <a:p>
            <a:fld id="{C1354A7E-0BC3-A640-8187-05F946131B65}" type="slidenum">
              <a:rPr lang="en-US" smtClean="0"/>
              <a:t>‹#›</a:t>
            </a:fld>
            <a:endParaRPr lang="en-US"/>
          </a:p>
        </p:txBody>
      </p:sp>
      <p:pic>
        <p:nvPicPr>
          <p:cNvPr id="10" name="Picture 9">
            <a:extLst>
              <a:ext uri="{FF2B5EF4-FFF2-40B4-BE49-F238E27FC236}">
                <a16:creationId xmlns:a16="http://schemas.microsoft.com/office/drawing/2014/main" id="{5A78CC11-4728-0DF6-59DD-736C7683FECB}"/>
              </a:ext>
            </a:extLst>
          </p:cNvPr>
          <p:cNvPicPr>
            <a:picLocks noChangeAspect="1"/>
          </p:cNvPicPr>
          <p:nvPr userDrawn="1"/>
        </p:nvPicPr>
        <p:blipFill>
          <a:blip r:embed="rId2">
            <a:alphaModFix amt="10000"/>
          </a:blip>
          <a:stretch>
            <a:fillRect/>
          </a:stretch>
        </p:blipFill>
        <p:spPr>
          <a:xfrm>
            <a:off x="6835624" y="2875856"/>
            <a:ext cx="5072380" cy="3781229"/>
          </a:xfrm>
          <a:prstGeom prst="rect">
            <a:avLst/>
          </a:prstGeom>
        </p:spPr>
      </p:pic>
    </p:spTree>
    <p:extLst>
      <p:ext uri="{BB962C8B-B14F-4D97-AF65-F5344CB8AC3E}">
        <p14:creationId xmlns:p14="http://schemas.microsoft.com/office/powerpoint/2010/main" val="28900343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Header 2">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A233C-4DAE-CC2D-F17C-98407B83D0AB}"/>
              </a:ext>
            </a:extLst>
          </p:cNvPr>
          <p:cNvSpPr>
            <a:spLocks noGrp="1"/>
          </p:cNvSpPr>
          <p:nvPr>
            <p:ph type="title" hasCustomPrompt="1"/>
          </p:nvPr>
        </p:nvSpPr>
        <p:spPr>
          <a:xfrm>
            <a:off x="831850" y="549275"/>
            <a:ext cx="5264150" cy="2852737"/>
          </a:xfrm>
        </p:spPr>
        <p:txBody>
          <a:bodyPr anchor="b">
            <a:normAutofit/>
          </a:bodyPr>
          <a:lstStyle>
            <a:lvl1pPr>
              <a:defRPr sz="4000">
                <a:solidFill>
                  <a:schemeClr val="bg1"/>
                </a:solidFill>
              </a:defRPr>
            </a:lvl1pPr>
          </a:lstStyle>
          <a:p>
            <a:r>
              <a:rPr lang="en-US"/>
              <a:t>Headline in white 40pt or larger</a:t>
            </a:r>
          </a:p>
        </p:txBody>
      </p:sp>
      <p:sp>
        <p:nvSpPr>
          <p:cNvPr id="3" name="Text Placeholder 2">
            <a:extLst>
              <a:ext uri="{FF2B5EF4-FFF2-40B4-BE49-F238E27FC236}">
                <a16:creationId xmlns:a16="http://schemas.microsoft.com/office/drawing/2014/main" id="{C9CA9578-8F84-93E4-2251-56081F0B9E6C}"/>
              </a:ext>
            </a:extLst>
          </p:cNvPr>
          <p:cNvSpPr>
            <a:spLocks noGrp="1"/>
          </p:cNvSpPr>
          <p:nvPr>
            <p:ph type="body" idx="1"/>
          </p:nvPr>
        </p:nvSpPr>
        <p:spPr>
          <a:xfrm>
            <a:off x="831850" y="3429000"/>
            <a:ext cx="5264150" cy="1500187"/>
          </a:xfrm>
        </p:spPr>
        <p:txBody>
          <a:bodyPr/>
          <a:lstStyle>
            <a:lvl1pPr marL="0" indent="0">
              <a:buNone/>
              <a:defRPr sz="2400">
                <a:solidFill>
                  <a:schemeClr val="accent4"/>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89F5CB61-356C-2F4E-F2BD-B6938E9C6500}"/>
              </a:ext>
            </a:extLst>
          </p:cNvPr>
          <p:cNvSpPr>
            <a:spLocks noGrp="1"/>
          </p:cNvSpPr>
          <p:nvPr>
            <p:ph type="ftr" sz="quarter" idx="11"/>
          </p:nvPr>
        </p:nvSpPr>
        <p:spPr/>
        <p:txBody>
          <a:bodyPr/>
          <a:lstStyle>
            <a:lvl1pPr>
              <a:defRPr>
                <a:solidFill>
                  <a:schemeClr val="bg1"/>
                </a:solidFill>
              </a:defRPr>
            </a:lvl1pPr>
          </a:lstStyle>
          <a:p>
            <a:r>
              <a:rPr lang="en-US"/>
              <a:t>February 14, 2025</a:t>
            </a:r>
          </a:p>
        </p:txBody>
      </p:sp>
      <p:sp>
        <p:nvSpPr>
          <p:cNvPr id="6" name="Slide Number Placeholder 5">
            <a:extLst>
              <a:ext uri="{FF2B5EF4-FFF2-40B4-BE49-F238E27FC236}">
                <a16:creationId xmlns:a16="http://schemas.microsoft.com/office/drawing/2014/main" id="{259E17D4-4431-A001-119A-9CC41457D9B7}"/>
              </a:ext>
            </a:extLst>
          </p:cNvPr>
          <p:cNvSpPr>
            <a:spLocks noGrp="1"/>
          </p:cNvSpPr>
          <p:nvPr>
            <p:ph type="sldNum" sz="quarter" idx="12"/>
          </p:nvPr>
        </p:nvSpPr>
        <p:spPr/>
        <p:txBody>
          <a:bodyPr/>
          <a:lstStyle>
            <a:lvl1pPr>
              <a:defRPr>
                <a:solidFill>
                  <a:schemeClr val="bg1"/>
                </a:solidFill>
              </a:defRPr>
            </a:lvl1pPr>
          </a:lstStyle>
          <a:p>
            <a:fld id="{C1354A7E-0BC3-A640-8187-05F946131B65}" type="slidenum">
              <a:rPr lang="en-US" smtClean="0"/>
              <a:pPr/>
              <a:t>‹#›</a:t>
            </a:fld>
            <a:endParaRPr lang="en-US"/>
          </a:p>
        </p:txBody>
      </p:sp>
      <p:pic>
        <p:nvPicPr>
          <p:cNvPr id="7" name="Picture 6">
            <a:extLst>
              <a:ext uri="{FF2B5EF4-FFF2-40B4-BE49-F238E27FC236}">
                <a16:creationId xmlns:a16="http://schemas.microsoft.com/office/drawing/2014/main" id="{F1CBD88E-BD25-DB50-9E7D-A9B90E2B48AA}"/>
              </a:ext>
            </a:extLst>
          </p:cNvPr>
          <p:cNvPicPr>
            <a:picLocks noChangeAspect="1"/>
          </p:cNvPicPr>
          <p:nvPr userDrawn="1"/>
        </p:nvPicPr>
        <p:blipFill>
          <a:blip r:embed="rId2">
            <a:alphaModFix amt="5000"/>
          </a:blip>
          <a:stretch>
            <a:fillRect/>
          </a:stretch>
        </p:blipFill>
        <p:spPr>
          <a:xfrm>
            <a:off x="6835624" y="2876237"/>
            <a:ext cx="5072380" cy="3781229"/>
          </a:xfrm>
          <a:prstGeom prst="rect">
            <a:avLst/>
          </a:prstGeom>
        </p:spPr>
      </p:pic>
      <p:pic>
        <p:nvPicPr>
          <p:cNvPr id="4" name="Picture 3">
            <a:extLst>
              <a:ext uri="{FF2B5EF4-FFF2-40B4-BE49-F238E27FC236}">
                <a16:creationId xmlns:a16="http://schemas.microsoft.com/office/drawing/2014/main" id="{802B201D-1BBA-5491-865B-7FD926559FBD}"/>
              </a:ext>
            </a:extLst>
          </p:cNvPr>
          <p:cNvPicPr>
            <a:picLocks noChangeAspect="1"/>
          </p:cNvPicPr>
          <p:nvPr userDrawn="1"/>
        </p:nvPicPr>
        <p:blipFill>
          <a:blip r:embed="rId3"/>
          <a:srcRect/>
          <a:stretch/>
        </p:blipFill>
        <p:spPr>
          <a:xfrm>
            <a:off x="617490" y="5393267"/>
            <a:ext cx="2295043" cy="1471418"/>
          </a:xfrm>
          <a:prstGeom prst="rect">
            <a:avLst/>
          </a:prstGeom>
        </p:spPr>
      </p:pic>
    </p:spTree>
    <p:extLst>
      <p:ext uri="{BB962C8B-B14F-4D97-AF65-F5344CB8AC3E}">
        <p14:creationId xmlns:p14="http://schemas.microsoft.com/office/powerpoint/2010/main" val="419168493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png"/><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62B564E-E788-BD9F-8719-8E7B1B6AD6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2905E1D-A815-8630-20EA-96A491FE3935}"/>
              </a:ext>
            </a:extLst>
          </p:cNvPr>
          <p:cNvSpPr>
            <a:spLocks noGrp="1"/>
          </p:cNvSpPr>
          <p:nvPr>
            <p:ph type="body" idx="1"/>
          </p:nvPr>
        </p:nvSpPr>
        <p:spPr>
          <a:xfrm>
            <a:off x="838200" y="1825625"/>
            <a:ext cx="10515600" cy="36607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37BD54CB-0785-DAD5-5840-BC16DD91B593}"/>
              </a:ext>
            </a:extLst>
          </p:cNvPr>
          <p:cNvSpPr>
            <a:spLocks noGrp="1"/>
          </p:cNvSpPr>
          <p:nvPr>
            <p:ph type="ftr" sz="quarter" idx="3"/>
          </p:nvPr>
        </p:nvSpPr>
        <p:spPr>
          <a:xfrm>
            <a:off x="5712515" y="6356350"/>
            <a:ext cx="4950230" cy="365125"/>
          </a:xfrm>
          <a:prstGeom prst="rect">
            <a:avLst/>
          </a:prstGeom>
        </p:spPr>
        <p:txBody>
          <a:bodyPr vert="horz" lIns="91440" tIns="45720" rIns="91440" bIns="45720" rtlCol="0" anchor="ctr"/>
          <a:lstStyle>
            <a:lvl1pPr algn="r">
              <a:defRPr sz="1200">
                <a:solidFill>
                  <a:schemeClr val="tx1">
                    <a:tint val="75000"/>
                  </a:schemeClr>
                </a:solidFill>
                <a:latin typeface="Calibri" panose="020F0502020204030204" pitchFamily="34" charset="0"/>
                <a:cs typeface="Calibri" panose="020F0502020204030204" pitchFamily="34" charset="0"/>
              </a:defRPr>
            </a:lvl1pPr>
          </a:lstStyle>
          <a:p>
            <a:r>
              <a:rPr lang="en-US"/>
              <a:t>February 14, 2025</a:t>
            </a:r>
          </a:p>
        </p:txBody>
      </p:sp>
      <p:sp>
        <p:nvSpPr>
          <p:cNvPr id="6" name="Slide Number Placeholder 5">
            <a:extLst>
              <a:ext uri="{FF2B5EF4-FFF2-40B4-BE49-F238E27FC236}">
                <a16:creationId xmlns:a16="http://schemas.microsoft.com/office/drawing/2014/main" id="{8791C0C9-3FC2-707C-F151-C912034370E0}"/>
              </a:ext>
            </a:extLst>
          </p:cNvPr>
          <p:cNvSpPr>
            <a:spLocks noGrp="1"/>
          </p:cNvSpPr>
          <p:nvPr>
            <p:ph type="sldNum" sz="quarter" idx="4"/>
          </p:nvPr>
        </p:nvSpPr>
        <p:spPr>
          <a:xfrm>
            <a:off x="10910456" y="6356349"/>
            <a:ext cx="443344" cy="365125"/>
          </a:xfrm>
          <a:prstGeom prst="rect">
            <a:avLst/>
          </a:prstGeom>
        </p:spPr>
        <p:txBody>
          <a:bodyPr vert="horz" lIns="91440" tIns="45720" rIns="91440" bIns="45720" rtlCol="0" anchor="ctr"/>
          <a:lstStyle>
            <a:lvl1pPr algn="r">
              <a:defRPr sz="1200">
                <a:solidFill>
                  <a:schemeClr val="tx1">
                    <a:tint val="75000"/>
                  </a:schemeClr>
                </a:solidFill>
                <a:latin typeface="Calibri" panose="020F0502020204030204" pitchFamily="34" charset="0"/>
                <a:cs typeface="Calibri" panose="020F0502020204030204" pitchFamily="34" charset="0"/>
              </a:defRPr>
            </a:lvl1pPr>
          </a:lstStyle>
          <a:p>
            <a:fld id="{C1354A7E-0BC3-A640-8187-05F946131B65}" type="slidenum">
              <a:rPr lang="en-US" smtClean="0"/>
              <a:pPr/>
              <a:t>‹#›</a:t>
            </a:fld>
            <a:endParaRPr lang="en-US"/>
          </a:p>
        </p:txBody>
      </p:sp>
      <p:grpSp>
        <p:nvGrpSpPr>
          <p:cNvPr id="9" name="Group 8">
            <a:extLst>
              <a:ext uri="{FF2B5EF4-FFF2-40B4-BE49-F238E27FC236}">
                <a16:creationId xmlns:a16="http://schemas.microsoft.com/office/drawing/2014/main" id="{AAF7F443-4351-BD5C-8F2B-B7DD9BF1B2EA}"/>
              </a:ext>
            </a:extLst>
          </p:cNvPr>
          <p:cNvGrpSpPr/>
          <p:nvPr userDrawn="1"/>
        </p:nvGrpSpPr>
        <p:grpSpPr>
          <a:xfrm>
            <a:off x="-8093" y="-51776"/>
            <a:ext cx="191388" cy="6967875"/>
            <a:chOff x="-1" y="-51776"/>
            <a:chExt cx="191388" cy="6967875"/>
          </a:xfrm>
        </p:grpSpPr>
        <p:sp>
          <p:nvSpPr>
            <p:cNvPr id="10" name="Rectangle 9">
              <a:extLst>
                <a:ext uri="{FF2B5EF4-FFF2-40B4-BE49-F238E27FC236}">
                  <a16:creationId xmlns:a16="http://schemas.microsoft.com/office/drawing/2014/main" id="{069E29D3-7CB3-B53A-1CAA-EA18E1C9675E}"/>
                </a:ext>
              </a:extLst>
            </p:cNvPr>
            <p:cNvSpPr/>
            <p:nvPr userDrawn="1"/>
          </p:nvSpPr>
          <p:spPr>
            <a:xfrm>
              <a:off x="0" y="-51776"/>
              <a:ext cx="191387" cy="3429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277B20E-E174-078D-A79C-5105CEFBC328}"/>
                </a:ext>
              </a:extLst>
            </p:cNvPr>
            <p:cNvSpPr/>
            <p:nvPr userDrawn="1"/>
          </p:nvSpPr>
          <p:spPr>
            <a:xfrm>
              <a:off x="-1" y="3487099"/>
              <a:ext cx="191387" cy="3429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 name="Picture 11" descr="Orlando International Airport Logo">
            <a:extLst>
              <a:ext uri="{FF2B5EF4-FFF2-40B4-BE49-F238E27FC236}">
                <a16:creationId xmlns:a16="http://schemas.microsoft.com/office/drawing/2014/main" id="{A1688007-95E0-89E1-F6EC-3BA303CDB5D5}"/>
              </a:ext>
            </a:extLst>
          </p:cNvPr>
          <p:cNvPicPr>
            <a:picLocks noChangeAspect="1"/>
          </p:cNvPicPr>
          <p:nvPr userDrawn="1"/>
        </p:nvPicPr>
        <p:blipFill>
          <a:blip r:embed="rId35"/>
          <a:stretch>
            <a:fillRect/>
          </a:stretch>
        </p:blipFill>
        <p:spPr>
          <a:xfrm>
            <a:off x="617490" y="5393267"/>
            <a:ext cx="2295043" cy="1471419"/>
          </a:xfrm>
          <a:prstGeom prst="rect">
            <a:avLst/>
          </a:prstGeom>
        </p:spPr>
      </p:pic>
    </p:spTree>
    <p:extLst>
      <p:ext uri="{BB962C8B-B14F-4D97-AF65-F5344CB8AC3E}">
        <p14:creationId xmlns:p14="http://schemas.microsoft.com/office/powerpoint/2010/main" val="1337416842"/>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82" r:id="rId3"/>
    <p:sldLayoutId id="2147483692" r:id="rId4"/>
    <p:sldLayoutId id="2147483665" r:id="rId5"/>
    <p:sldLayoutId id="2147483683" r:id="rId6"/>
    <p:sldLayoutId id="2147483691" r:id="rId7"/>
    <p:sldLayoutId id="2147483667" r:id="rId8"/>
    <p:sldLayoutId id="2147483666" r:id="rId9"/>
    <p:sldLayoutId id="2147483650" r:id="rId10"/>
    <p:sldLayoutId id="2147483686" r:id="rId11"/>
    <p:sldLayoutId id="2147483687" r:id="rId12"/>
    <p:sldLayoutId id="2147483690" r:id="rId13"/>
    <p:sldLayoutId id="2147483660" r:id="rId14"/>
    <p:sldLayoutId id="2147483668" r:id="rId15"/>
    <p:sldLayoutId id="2147483669" r:id="rId16"/>
    <p:sldLayoutId id="2147483672" r:id="rId17"/>
    <p:sldLayoutId id="2147483671" r:id="rId18"/>
    <p:sldLayoutId id="2147483673" r:id="rId19"/>
    <p:sldLayoutId id="2147483674" r:id="rId20"/>
    <p:sldLayoutId id="2147483675" r:id="rId21"/>
    <p:sldLayoutId id="2147483677" r:id="rId22"/>
    <p:sldLayoutId id="2147483684" r:id="rId23"/>
    <p:sldLayoutId id="2147483688" r:id="rId24"/>
    <p:sldLayoutId id="2147483678" r:id="rId25"/>
    <p:sldLayoutId id="2147483654" r:id="rId26"/>
    <p:sldLayoutId id="2147483681" r:id="rId27"/>
    <p:sldLayoutId id="2147483656" r:id="rId28"/>
    <p:sldLayoutId id="2147483679" r:id="rId29"/>
    <p:sldLayoutId id="2147483662" r:id="rId30"/>
    <p:sldLayoutId id="2147483685" r:id="rId31"/>
    <p:sldLayoutId id="2147483689" r:id="rId32"/>
    <p:sldLayoutId id="2147483663" r:id="rId33"/>
  </p:sldLayoutIdLst>
  <p:hf hdr="0" dt="0"/>
  <p:txStyles>
    <p:titleStyle>
      <a:lvl1pPr algn="l" defTabSz="914400" rtl="0" eaLnBrk="1" latinLnBrk="0" hangingPunct="1">
        <a:lnSpc>
          <a:spcPct val="90000"/>
        </a:lnSpc>
        <a:spcBef>
          <a:spcPct val="0"/>
        </a:spcBef>
        <a:buNone/>
        <a:defRPr sz="3200" b="1" i="0" kern="1200">
          <a:solidFill>
            <a:srgbClr val="02506F"/>
          </a:solidFill>
          <a:latin typeface="+mn-lt"/>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Clr>
          <a:schemeClr val="bg1"/>
        </a:buClr>
        <a:buFont typeface="Arial" panose="020B0604020202020204" pitchFamily="34" charset="0"/>
        <a:buChar char="•"/>
        <a:defRPr sz="2800" kern="1200">
          <a:solidFill>
            <a:srgbClr val="6E7780"/>
          </a:solidFill>
          <a:latin typeface="+mn-lt"/>
          <a:ea typeface="+mn-ea"/>
          <a:cs typeface="Calibri" panose="020F0502020204030204" pitchFamily="34" charset="0"/>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kern="1200">
          <a:solidFill>
            <a:srgbClr val="6E7780"/>
          </a:solidFill>
          <a:latin typeface="+mn-lt"/>
          <a:ea typeface="+mn-ea"/>
          <a:cs typeface="Calibri" panose="020F0502020204030204" pitchFamily="34" charset="0"/>
        </a:defRPr>
      </a:lvl2pPr>
      <a:lvl3pPr marL="1143000" indent="-228600" algn="l" defTabSz="914400" rtl="0" eaLnBrk="1" latinLnBrk="0" hangingPunct="1">
        <a:lnSpc>
          <a:spcPct val="90000"/>
        </a:lnSpc>
        <a:spcBef>
          <a:spcPts val="500"/>
        </a:spcBef>
        <a:buClr>
          <a:schemeClr val="accent4"/>
        </a:buClr>
        <a:buFont typeface="Arial" panose="020B0604020202020204" pitchFamily="34" charset="0"/>
        <a:buChar char="•"/>
        <a:defRPr sz="2000" kern="1200">
          <a:solidFill>
            <a:srgbClr val="6E7780"/>
          </a:solidFill>
          <a:latin typeface="+mn-lt"/>
          <a:ea typeface="+mn-ea"/>
          <a:cs typeface="Calibri" panose="020F0502020204030204" pitchFamily="34" charset="0"/>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rgbClr val="6E7780"/>
          </a:solidFill>
          <a:latin typeface="+mn-lt"/>
          <a:ea typeface="+mn-ea"/>
          <a:cs typeface="Calibri" panose="020F0502020204030204" pitchFamily="34" charset="0"/>
        </a:defRPr>
      </a:lvl4pPr>
      <a:lvl5pPr marL="2057400" indent="-228600" algn="l" defTabSz="914400" rtl="0" eaLnBrk="1" latinLnBrk="0" hangingPunct="1">
        <a:lnSpc>
          <a:spcPct val="90000"/>
        </a:lnSpc>
        <a:spcBef>
          <a:spcPts val="500"/>
        </a:spcBef>
        <a:buClr>
          <a:schemeClr val="accent5"/>
        </a:buClr>
        <a:buFont typeface="Arial" panose="020B0604020202020204" pitchFamily="34" charset="0"/>
        <a:buChar char="•"/>
        <a:defRPr sz="1800" kern="1200">
          <a:solidFill>
            <a:srgbClr val="6E7780"/>
          </a:solidFill>
          <a:latin typeface="+mn-lt"/>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hyperlink" Target="https://procurement.opengov.com/portal/goaa" TargetMode="External"/><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hyperlink" Target="https://procurement.opengov.com/portal/goaa" TargetMode="External"/><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0813D-07E8-A994-4123-E3B682243861}"/>
              </a:ext>
            </a:extLst>
          </p:cNvPr>
          <p:cNvSpPr>
            <a:spLocks noGrp="1"/>
          </p:cNvSpPr>
          <p:nvPr>
            <p:ph type="ctrTitle"/>
          </p:nvPr>
        </p:nvSpPr>
        <p:spPr>
          <a:xfrm>
            <a:off x="761427" y="628650"/>
            <a:ext cx="9144000" cy="3502479"/>
          </a:xfrm>
        </p:spPr>
        <p:txBody>
          <a:bodyPr>
            <a:normAutofit/>
          </a:bodyPr>
          <a:lstStyle/>
          <a:p>
            <a:r>
              <a:rPr lang="en-US" sz="3600" dirty="0"/>
              <a:t>Fire Alarm System Inspection, Testing, Certification, Maintenance and Repair Services</a:t>
            </a:r>
            <a:br>
              <a:rPr lang="en-US" dirty="0"/>
            </a:br>
            <a:endParaRPr lang="en-US" dirty="0"/>
          </a:p>
        </p:txBody>
      </p:sp>
      <p:sp>
        <p:nvSpPr>
          <p:cNvPr id="5" name="Subtitle 4">
            <a:extLst>
              <a:ext uri="{FF2B5EF4-FFF2-40B4-BE49-F238E27FC236}">
                <a16:creationId xmlns:a16="http://schemas.microsoft.com/office/drawing/2014/main" id="{E67BE898-F43F-35CD-CFE7-8F189FB99D4D}"/>
              </a:ext>
            </a:extLst>
          </p:cNvPr>
          <p:cNvSpPr>
            <a:spLocks noGrp="1"/>
          </p:cNvSpPr>
          <p:nvPr>
            <p:ph type="subTitle" idx="1"/>
          </p:nvPr>
        </p:nvSpPr>
        <p:spPr>
          <a:xfrm>
            <a:off x="761427" y="4055200"/>
            <a:ext cx="9144000" cy="920561"/>
          </a:xfrm>
        </p:spPr>
        <p:txBody>
          <a:bodyPr vert="horz" lIns="91440" tIns="45720" rIns="91440" bIns="45720" rtlCol="0" anchor="t">
            <a:normAutofit lnSpcReduction="10000"/>
          </a:bodyPr>
          <a:lstStyle/>
          <a:p>
            <a:pPr>
              <a:spcBef>
                <a:spcPts val="600"/>
              </a:spcBef>
              <a:spcAft>
                <a:spcPts val="600"/>
              </a:spcAft>
            </a:pPr>
            <a:r>
              <a:rPr lang="en-US" b="1" dirty="0">
                <a:cs typeface="Calibri"/>
              </a:rPr>
              <a:t>Solicitation # 27-100-ITN</a:t>
            </a:r>
          </a:p>
          <a:p>
            <a:pPr>
              <a:spcBef>
                <a:spcPts val="600"/>
              </a:spcBef>
              <a:spcAft>
                <a:spcPts val="600"/>
              </a:spcAft>
            </a:pPr>
            <a:r>
              <a:rPr lang="en-US" b="1" dirty="0">
                <a:ea typeface="Verdana"/>
                <a:cs typeface="Calibri"/>
              </a:rPr>
              <a:t>August 5, 2026 @ 11:00 Eastern</a:t>
            </a:r>
          </a:p>
          <a:p>
            <a:pPr>
              <a:spcBef>
                <a:spcPts val="600"/>
              </a:spcBef>
              <a:spcAft>
                <a:spcPts val="600"/>
              </a:spcAft>
            </a:pPr>
            <a:endParaRPr lang="en-US" dirty="0">
              <a:ea typeface="Verdana" panose="020B0604030504040204"/>
              <a:cs typeface="Calibri"/>
            </a:endParaRPr>
          </a:p>
        </p:txBody>
      </p:sp>
    </p:spTree>
    <p:extLst>
      <p:ext uri="{BB962C8B-B14F-4D97-AF65-F5344CB8AC3E}">
        <p14:creationId xmlns:p14="http://schemas.microsoft.com/office/powerpoint/2010/main" val="2381211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E1313-4DE8-03B2-1CB8-C6F404AF1000}"/>
              </a:ext>
            </a:extLst>
          </p:cNvPr>
          <p:cNvSpPr>
            <a:spLocks noGrp="1"/>
          </p:cNvSpPr>
          <p:nvPr>
            <p:ph type="title"/>
          </p:nvPr>
        </p:nvSpPr>
        <p:spPr/>
        <p:txBody>
          <a:bodyPr/>
          <a:lstStyle/>
          <a:p>
            <a:r>
              <a:rPr lang="en-US" sz="3600" dirty="0"/>
              <a:t>Minimum Requirements – cont.</a:t>
            </a:r>
            <a:endParaRPr lang="en-US" dirty="0"/>
          </a:p>
        </p:txBody>
      </p:sp>
      <p:sp>
        <p:nvSpPr>
          <p:cNvPr id="3" name="Footer Placeholder 2">
            <a:extLst>
              <a:ext uri="{FF2B5EF4-FFF2-40B4-BE49-F238E27FC236}">
                <a16:creationId xmlns:a16="http://schemas.microsoft.com/office/drawing/2014/main" id="{2BDB1F91-7CE4-E8EE-8162-0587A7081716}"/>
              </a:ext>
            </a:extLst>
          </p:cNvPr>
          <p:cNvSpPr>
            <a:spLocks noGrp="1"/>
          </p:cNvSpPr>
          <p:nvPr>
            <p:ph type="ftr" sz="quarter" idx="11"/>
          </p:nvPr>
        </p:nvSpPr>
        <p:spPr/>
        <p:txBody>
          <a:bodyPr/>
          <a:lstStyle/>
          <a:p>
            <a:r>
              <a:rPr lang="en-US"/>
              <a:t>February 14, 2025</a:t>
            </a:r>
          </a:p>
        </p:txBody>
      </p:sp>
      <p:sp>
        <p:nvSpPr>
          <p:cNvPr id="4" name="Slide Number Placeholder 3">
            <a:extLst>
              <a:ext uri="{FF2B5EF4-FFF2-40B4-BE49-F238E27FC236}">
                <a16:creationId xmlns:a16="http://schemas.microsoft.com/office/drawing/2014/main" id="{C0409F60-F0D7-B91E-DF86-4E177DC883FA}"/>
              </a:ext>
            </a:extLst>
          </p:cNvPr>
          <p:cNvSpPr>
            <a:spLocks noGrp="1"/>
          </p:cNvSpPr>
          <p:nvPr>
            <p:ph type="sldNum" sz="quarter" idx="12"/>
          </p:nvPr>
        </p:nvSpPr>
        <p:spPr/>
        <p:txBody>
          <a:bodyPr/>
          <a:lstStyle/>
          <a:p>
            <a:fld id="{C1354A7E-0BC3-A640-8187-05F946131B65}" type="slidenum">
              <a:rPr lang="en-US" smtClean="0"/>
              <a:t>10</a:t>
            </a:fld>
            <a:endParaRPr lang="en-US"/>
          </a:p>
        </p:txBody>
      </p:sp>
      <p:sp>
        <p:nvSpPr>
          <p:cNvPr id="8" name="Content Placeholder 4">
            <a:extLst>
              <a:ext uri="{FF2B5EF4-FFF2-40B4-BE49-F238E27FC236}">
                <a16:creationId xmlns:a16="http://schemas.microsoft.com/office/drawing/2014/main" id="{7D9AD817-FA22-1A5E-EAF7-09763019A737}"/>
              </a:ext>
            </a:extLst>
          </p:cNvPr>
          <p:cNvSpPr txBox="1">
            <a:spLocks/>
          </p:cNvSpPr>
          <p:nvPr/>
        </p:nvSpPr>
        <p:spPr>
          <a:xfrm>
            <a:off x="616528" y="1185862"/>
            <a:ext cx="10515600" cy="40496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bg1"/>
              </a:buClr>
              <a:buFont typeface="Arial" panose="020B0604020202020204" pitchFamily="34" charset="0"/>
              <a:buChar char="•"/>
              <a:defRPr sz="2800" kern="1200">
                <a:solidFill>
                  <a:srgbClr val="6E7780"/>
                </a:solidFill>
                <a:latin typeface="+mn-lt"/>
                <a:ea typeface="+mn-ea"/>
                <a:cs typeface="Calibri" panose="020F0502020204030204" pitchFamily="34" charset="0"/>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kern="1200">
                <a:solidFill>
                  <a:srgbClr val="6E7780"/>
                </a:solidFill>
                <a:latin typeface="+mn-lt"/>
                <a:ea typeface="+mn-ea"/>
                <a:cs typeface="Calibri" panose="020F0502020204030204" pitchFamily="34" charset="0"/>
              </a:defRPr>
            </a:lvl2pPr>
            <a:lvl3pPr marL="1143000" indent="-228600" algn="l" defTabSz="914400" rtl="0" eaLnBrk="1" latinLnBrk="0" hangingPunct="1">
              <a:lnSpc>
                <a:spcPct val="90000"/>
              </a:lnSpc>
              <a:spcBef>
                <a:spcPts val="500"/>
              </a:spcBef>
              <a:buClr>
                <a:schemeClr val="accent4"/>
              </a:buClr>
              <a:buFont typeface="Arial" panose="020B0604020202020204" pitchFamily="34" charset="0"/>
              <a:buChar char="•"/>
              <a:defRPr sz="2000" kern="1200">
                <a:solidFill>
                  <a:srgbClr val="6E7780"/>
                </a:solidFill>
                <a:latin typeface="+mn-lt"/>
                <a:ea typeface="+mn-ea"/>
                <a:cs typeface="Calibri" panose="020F0502020204030204" pitchFamily="34" charset="0"/>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rgbClr val="6E7780"/>
                </a:solidFill>
                <a:latin typeface="+mn-lt"/>
                <a:ea typeface="+mn-ea"/>
                <a:cs typeface="Calibri" panose="020F0502020204030204" pitchFamily="34" charset="0"/>
              </a:defRPr>
            </a:lvl4pPr>
            <a:lvl5pPr marL="2057400" indent="-228600" algn="l" defTabSz="914400" rtl="0" eaLnBrk="1" latinLnBrk="0" hangingPunct="1">
              <a:lnSpc>
                <a:spcPct val="90000"/>
              </a:lnSpc>
              <a:spcBef>
                <a:spcPts val="500"/>
              </a:spcBef>
              <a:buClr>
                <a:schemeClr val="accent5"/>
              </a:buClr>
              <a:buFont typeface="Arial" panose="020B0604020202020204" pitchFamily="34" charset="0"/>
              <a:buChar char="•"/>
              <a:defRPr sz="1800" kern="1200">
                <a:solidFill>
                  <a:srgbClr val="6E7780"/>
                </a:solidFill>
                <a:latin typeface="+mn-lt"/>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nSpc>
                <a:spcPct val="100000"/>
              </a:lnSpc>
              <a:spcBef>
                <a:spcPts val="0"/>
              </a:spcBef>
              <a:buNone/>
            </a:pPr>
            <a:r>
              <a:rPr lang="en-US" sz="1400" dirty="0"/>
              <a:t>The following Licenses &amp; Certifications are required for Contract Award, as also detailed in </a:t>
            </a:r>
            <a:r>
              <a:rPr lang="en-US" sz="1400" b="1" dirty="0"/>
              <a:t>Section 3.5 Staffing</a:t>
            </a:r>
            <a:r>
              <a:rPr lang="en-US" sz="1400" dirty="0"/>
              <a:t>: </a:t>
            </a:r>
          </a:p>
          <a:p>
            <a:pPr marL="742950" lvl="1" indent="-285750">
              <a:lnSpc>
                <a:spcPct val="100000"/>
              </a:lnSpc>
              <a:spcBef>
                <a:spcPts val="0"/>
              </a:spcBef>
            </a:pPr>
            <a:r>
              <a:rPr lang="en-US" sz="1400" dirty="0"/>
              <a:t>EST4 Certification</a:t>
            </a:r>
          </a:p>
          <a:p>
            <a:pPr marL="742950" lvl="1" indent="-285750">
              <a:lnSpc>
                <a:spcPct val="100000"/>
              </a:lnSpc>
              <a:spcBef>
                <a:spcPts val="0"/>
              </a:spcBef>
            </a:pPr>
            <a:r>
              <a:rPr lang="en-US" sz="1400" dirty="0"/>
              <a:t>EST3 Certification</a:t>
            </a:r>
          </a:p>
          <a:p>
            <a:pPr marL="742950" lvl="1" indent="-285750">
              <a:lnSpc>
                <a:spcPct val="100000"/>
              </a:lnSpc>
              <a:spcBef>
                <a:spcPts val="0"/>
              </a:spcBef>
            </a:pPr>
            <a:r>
              <a:rPr lang="en-US" sz="1400" dirty="0"/>
              <a:t>EST </a:t>
            </a:r>
            <a:r>
              <a:rPr lang="en-US" sz="1400" dirty="0" err="1"/>
              <a:t>FireWorks</a:t>
            </a:r>
            <a:r>
              <a:rPr lang="en-US" sz="1400" dirty="0"/>
              <a:t> Certification, for the specific version of </a:t>
            </a:r>
            <a:r>
              <a:rPr lang="en-US" sz="1400" dirty="0" err="1"/>
              <a:t>FireWorks</a:t>
            </a:r>
            <a:r>
              <a:rPr lang="en-US" sz="1400" dirty="0"/>
              <a:t> currently in use at Orlando International Airport</a:t>
            </a:r>
          </a:p>
          <a:p>
            <a:pPr marL="742950" lvl="1" indent="-285750">
              <a:lnSpc>
                <a:spcPct val="100000"/>
              </a:lnSpc>
              <a:spcBef>
                <a:spcPts val="0"/>
              </a:spcBef>
            </a:pPr>
            <a:r>
              <a:rPr lang="en-US" sz="1400" dirty="0"/>
              <a:t>EST </a:t>
            </a:r>
            <a:r>
              <a:rPr lang="en-US" sz="1400" dirty="0" err="1"/>
              <a:t>FireWorks</a:t>
            </a:r>
            <a:r>
              <a:rPr lang="en-US" sz="1400" dirty="0"/>
              <a:t> Network and Switch Certification</a:t>
            </a:r>
          </a:p>
          <a:p>
            <a:pPr marL="742950" lvl="1" indent="-285750">
              <a:lnSpc>
                <a:spcPct val="100000"/>
              </a:lnSpc>
              <a:spcBef>
                <a:spcPts val="0"/>
              </a:spcBef>
            </a:pPr>
            <a:r>
              <a:rPr lang="en-US" sz="1400" dirty="0"/>
              <a:t>Vesda Air Sampling Detection Systems Certification</a:t>
            </a:r>
          </a:p>
          <a:p>
            <a:pPr marL="742950" lvl="1" indent="-285750">
              <a:lnSpc>
                <a:spcPct val="100000"/>
              </a:lnSpc>
              <a:spcBef>
                <a:spcPts val="0"/>
              </a:spcBef>
            </a:pPr>
            <a:r>
              <a:rPr lang="en-US" sz="1400" dirty="0"/>
              <a:t>FASA / BASA Certification from the Florida Department of Business and Professional Regulation (DBPR)</a:t>
            </a:r>
          </a:p>
          <a:p>
            <a:pPr marL="742950" lvl="1" indent="-285750">
              <a:lnSpc>
                <a:spcPct val="100000"/>
              </a:lnSpc>
              <a:spcBef>
                <a:spcPts val="0"/>
              </a:spcBef>
            </a:pPr>
            <a:r>
              <a:rPr lang="en-US" sz="1400" dirty="0"/>
              <a:t>NICET II "Fire Alarm Systems" Certification.</a:t>
            </a:r>
          </a:p>
          <a:p>
            <a:pPr marL="742950" lvl="1" indent="-285750">
              <a:lnSpc>
                <a:spcPct val="100000"/>
              </a:lnSpc>
              <a:spcBef>
                <a:spcPts val="0"/>
              </a:spcBef>
            </a:pPr>
            <a:r>
              <a:rPr lang="en-US" sz="1400" dirty="0"/>
              <a:t>Innovative Electronic Design (IED) "Commercial Transportation Integrator" (NOTE: Certification is not required, if sub-contractor is used per Section 3.8 Enterprise System Integrator (ESI))</a:t>
            </a:r>
          </a:p>
          <a:p>
            <a:pPr marL="742950" lvl="1" indent="-285750">
              <a:lnSpc>
                <a:spcPct val="100000"/>
              </a:lnSpc>
              <a:spcBef>
                <a:spcPts val="0"/>
              </a:spcBef>
            </a:pPr>
            <a:r>
              <a:rPr lang="en-US" sz="1400" dirty="0"/>
              <a:t>Authorized Integrator of Record &amp; GCK / </a:t>
            </a:r>
            <a:r>
              <a:rPr lang="en-US" sz="1400" dirty="0" err="1"/>
              <a:t>AtlasIED</a:t>
            </a:r>
            <a:r>
              <a:rPr lang="en-US" sz="1400" dirty="0"/>
              <a:t> GCK (GLOBALCOM Announcement Control Software)</a:t>
            </a:r>
          </a:p>
          <a:p>
            <a:pPr marL="457200" lvl="1" indent="0">
              <a:lnSpc>
                <a:spcPct val="100000"/>
              </a:lnSpc>
              <a:spcBef>
                <a:spcPts val="0"/>
              </a:spcBef>
              <a:buNone/>
            </a:pPr>
            <a:r>
              <a:rPr lang="en-US" sz="1400" dirty="0"/>
              <a:t>Fire Alarm Systems Test and Inspection Lead Technicians at a minimum shall possess:</a:t>
            </a:r>
          </a:p>
          <a:p>
            <a:pPr marL="742950" lvl="1" indent="-285750">
              <a:lnSpc>
                <a:spcPct val="100000"/>
              </a:lnSpc>
              <a:spcBef>
                <a:spcPts val="0"/>
              </a:spcBef>
            </a:pPr>
            <a:r>
              <a:rPr lang="en-US" sz="1400" dirty="0"/>
              <a:t>Two (2) years’ experience in the Fire Alarm Technical Trade performing Test and Inspections</a:t>
            </a:r>
          </a:p>
          <a:p>
            <a:pPr marL="742950" lvl="1" indent="-285750">
              <a:lnSpc>
                <a:spcPct val="100000"/>
              </a:lnSpc>
              <a:spcBef>
                <a:spcPts val="0"/>
              </a:spcBef>
            </a:pPr>
            <a:r>
              <a:rPr lang="en-US" sz="1400" dirty="0"/>
              <a:t>NICET "Inspection and Testing of Fire Alarm Systems" Certification</a:t>
            </a:r>
          </a:p>
          <a:p>
            <a:pPr marL="742950" lvl="1" indent="-285750">
              <a:lnSpc>
                <a:spcPct val="100000"/>
              </a:lnSpc>
              <a:spcBef>
                <a:spcPts val="0"/>
              </a:spcBef>
            </a:pPr>
            <a:r>
              <a:rPr lang="en-US" sz="1400" dirty="0"/>
              <a:t>FASA / BASA Certification from the Florida Department of Business and Professional Regulation</a:t>
            </a:r>
          </a:p>
          <a:p>
            <a:pPr marL="457200" lvl="1" indent="0">
              <a:lnSpc>
                <a:spcPct val="100000"/>
              </a:lnSpc>
              <a:spcBef>
                <a:spcPts val="0"/>
              </a:spcBef>
              <a:buNone/>
            </a:pPr>
            <a:r>
              <a:rPr lang="en-US" sz="1400" dirty="0"/>
              <a:t>Fire Alarm Technician Helper / Test and Inspection Testers at a minimum shall possess:</a:t>
            </a:r>
          </a:p>
          <a:p>
            <a:pPr marL="742950" lvl="1" indent="-285750">
              <a:lnSpc>
                <a:spcPct val="100000"/>
              </a:lnSpc>
              <a:spcBef>
                <a:spcPts val="0"/>
              </a:spcBef>
            </a:pPr>
            <a:r>
              <a:rPr lang="en-US" sz="1400" dirty="0"/>
              <a:t>Six (6) months’ experience in the Fire Alarm Technical Trade</a:t>
            </a:r>
          </a:p>
          <a:p>
            <a:pPr marL="742950" lvl="1" indent="-285750">
              <a:lnSpc>
                <a:spcPct val="100000"/>
              </a:lnSpc>
              <a:spcBef>
                <a:spcPts val="0"/>
              </a:spcBef>
            </a:pPr>
            <a:r>
              <a:rPr lang="en-US" sz="1400" dirty="0"/>
              <a:t>FASA / BASA certification from the Florida Department of Business and Professional Regulation (DBPR)</a:t>
            </a:r>
            <a:endParaRPr lang="en-US" sz="1400" dirty="0">
              <a:ea typeface="Calibri" panose="020F0502020204030204" pitchFamily="34" charset="0"/>
            </a:endParaRPr>
          </a:p>
        </p:txBody>
      </p:sp>
    </p:spTree>
    <p:extLst>
      <p:ext uri="{BB962C8B-B14F-4D97-AF65-F5344CB8AC3E}">
        <p14:creationId xmlns:p14="http://schemas.microsoft.com/office/powerpoint/2010/main" val="1996902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01165-F656-CC4C-3059-50B1475605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1E2550-1F84-3852-315E-AB94EA82EE23}"/>
              </a:ext>
            </a:extLst>
          </p:cNvPr>
          <p:cNvSpPr>
            <a:spLocks noGrp="1"/>
          </p:cNvSpPr>
          <p:nvPr>
            <p:ph type="title"/>
          </p:nvPr>
        </p:nvSpPr>
        <p:spPr/>
        <p:txBody>
          <a:bodyPr>
            <a:normAutofit/>
          </a:bodyPr>
          <a:lstStyle/>
          <a:p>
            <a:r>
              <a:rPr lang="en-US" sz="3200"/>
              <a:t>Scope of Work</a:t>
            </a:r>
          </a:p>
        </p:txBody>
      </p:sp>
      <p:sp>
        <p:nvSpPr>
          <p:cNvPr id="4" name="Slide Number Placeholder 3">
            <a:extLst>
              <a:ext uri="{FF2B5EF4-FFF2-40B4-BE49-F238E27FC236}">
                <a16:creationId xmlns:a16="http://schemas.microsoft.com/office/drawing/2014/main" id="{B40485EE-34CD-5737-F033-C317DB1A9FF9}"/>
              </a:ext>
            </a:extLst>
          </p:cNvPr>
          <p:cNvSpPr>
            <a:spLocks noGrp="1"/>
          </p:cNvSpPr>
          <p:nvPr>
            <p:ph type="sldNum" sz="quarter" idx="12"/>
          </p:nvPr>
        </p:nvSpPr>
        <p:spPr/>
        <p:txBody>
          <a:bodyPr/>
          <a:lstStyle/>
          <a:p>
            <a:fld id="{C1354A7E-0BC3-A640-8187-05F946131B65}" type="slidenum">
              <a:rPr lang="en-US" smtClean="0"/>
              <a:t>11</a:t>
            </a:fld>
            <a:endParaRPr lang="en-US"/>
          </a:p>
        </p:txBody>
      </p:sp>
      <p:sp>
        <p:nvSpPr>
          <p:cNvPr id="5" name="Content Placeholder 4">
            <a:extLst>
              <a:ext uri="{FF2B5EF4-FFF2-40B4-BE49-F238E27FC236}">
                <a16:creationId xmlns:a16="http://schemas.microsoft.com/office/drawing/2014/main" id="{10E3EB6B-2514-F33A-2569-45E6EF697E2E}"/>
              </a:ext>
            </a:extLst>
          </p:cNvPr>
          <p:cNvSpPr>
            <a:spLocks noGrp="1"/>
          </p:cNvSpPr>
          <p:nvPr>
            <p:ph idx="4294967295"/>
          </p:nvPr>
        </p:nvSpPr>
        <p:spPr>
          <a:xfrm>
            <a:off x="838200" y="1875493"/>
            <a:ext cx="10515600" cy="2681267"/>
          </a:xfrm>
        </p:spPr>
        <p:txBody>
          <a:bodyPr>
            <a:normAutofit/>
          </a:bodyPr>
          <a:lstStyle/>
          <a:p>
            <a:pPr marL="742950" lvl="1" indent="-285750" algn="just">
              <a:lnSpc>
                <a:spcPts val="2600"/>
              </a:lnSpc>
              <a:spcBef>
                <a:spcPts val="1200"/>
              </a:spcBef>
              <a:spcAft>
                <a:spcPts val="1200"/>
              </a:spcAft>
            </a:pPr>
            <a:r>
              <a:rPr lang="en-US" sz="1800" dirty="0"/>
              <a:t>The contractor shall provide all labor, supervision, training, on-site parts, sub-contractor support, materials, tools and equipment, licenses, permits, testing, technical services, consulting services, repair and replacement parts, materials and supplies, equipment, tools (including any necessary special tools and equipment) and all other accessories, services, maintenance, and certifications at the Orlando International Airport on all the Systems identified in Exhibits 1 through 11 in accordance with this specification.</a:t>
            </a:r>
          </a:p>
          <a:p>
            <a:pPr marL="457200" lvl="1" indent="0" algn="just">
              <a:lnSpc>
                <a:spcPts val="2600"/>
              </a:lnSpc>
              <a:spcBef>
                <a:spcPts val="1200"/>
              </a:spcBef>
              <a:spcAft>
                <a:spcPts val="1200"/>
              </a:spcAft>
              <a:buNone/>
            </a:pPr>
            <a:endParaRPr lang="en-US" sz="1800" dirty="0"/>
          </a:p>
          <a:p>
            <a:pPr marL="457200" lvl="1" indent="0" algn="just">
              <a:lnSpc>
                <a:spcPts val="2600"/>
              </a:lnSpc>
              <a:spcBef>
                <a:spcPts val="1200"/>
              </a:spcBef>
              <a:spcAft>
                <a:spcPts val="1200"/>
              </a:spcAft>
              <a:buNone/>
            </a:pPr>
            <a:endParaRPr lang="en-US" sz="1800" dirty="0">
              <a:effectLst/>
              <a:ea typeface="Calibri" panose="020F0502020204030204" pitchFamily="34" charset="0"/>
              <a:cs typeface="Calibri" panose="020F0502020204030204" pitchFamily="34" charset="0"/>
            </a:endParaRPr>
          </a:p>
        </p:txBody>
      </p:sp>
      <p:sp>
        <p:nvSpPr>
          <p:cNvPr id="3" name="Footer Placeholder 2">
            <a:extLst>
              <a:ext uri="{FF2B5EF4-FFF2-40B4-BE49-F238E27FC236}">
                <a16:creationId xmlns:a16="http://schemas.microsoft.com/office/drawing/2014/main" id="{276AAD8A-D032-5EFB-7B45-31FFCE520CAA}"/>
              </a:ext>
            </a:extLst>
          </p:cNvPr>
          <p:cNvSpPr>
            <a:spLocks noGrp="1"/>
          </p:cNvSpPr>
          <p:nvPr>
            <p:ph type="ftr" sz="quarter" idx="11"/>
          </p:nvPr>
        </p:nvSpPr>
        <p:spPr>
          <a:xfrm>
            <a:off x="5712515" y="6356350"/>
            <a:ext cx="4950230" cy="365125"/>
          </a:xfrm>
        </p:spPr>
        <p:txBody>
          <a:bodyPr/>
          <a:lstStyle/>
          <a:p>
            <a:r>
              <a:rPr lang="en-US"/>
              <a:t>February 14, 2025</a:t>
            </a:r>
            <a:endParaRPr lang="en-US" dirty="0"/>
          </a:p>
        </p:txBody>
      </p:sp>
    </p:spTree>
    <p:extLst>
      <p:ext uri="{BB962C8B-B14F-4D97-AF65-F5344CB8AC3E}">
        <p14:creationId xmlns:p14="http://schemas.microsoft.com/office/powerpoint/2010/main" val="2374569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1A7B2-68B8-369F-1FEF-86DCA27B88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20DA93-FF22-464B-9F16-2927C6173039}"/>
              </a:ext>
            </a:extLst>
          </p:cNvPr>
          <p:cNvSpPr>
            <a:spLocks noGrp="1"/>
          </p:cNvSpPr>
          <p:nvPr>
            <p:ph type="title"/>
          </p:nvPr>
        </p:nvSpPr>
        <p:spPr/>
        <p:txBody>
          <a:bodyPr>
            <a:normAutofit/>
          </a:bodyPr>
          <a:lstStyle/>
          <a:p>
            <a:r>
              <a:rPr lang="en-US" sz="3200" dirty="0"/>
              <a:t>Reminders</a:t>
            </a:r>
          </a:p>
        </p:txBody>
      </p:sp>
      <p:sp>
        <p:nvSpPr>
          <p:cNvPr id="4" name="Slide Number Placeholder 3">
            <a:extLst>
              <a:ext uri="{FF2B5EF4-FFF2-40B4-BE49-F238E27FC236}">
                <a16:creationId xmlns:a16="http://schemas.microsoft.com/office/drawing/2014/main" id="{29D31166-09B7-1DB4-F16E-DB43B2EA60CC}"/>
              </a:ext>
            </a:extLst>
          </p:cNvPr>
          <p:cNvSpPr>
            <a:spLocks noGrp="1"/>
          </p:cNvSpPr>
          <p:nvPr>
            <p:ph type="sldNum" sz="quarter" idx="12"/>
          </p:nvPr>
        </p:nvSpPr>
        <p:spPr/>
        <p:txBody>
          <a:bodyPr/>
          <a:lstStyle/>
          <a:p>
            <a:fld id="{C1354A7E-0BC3-A640-8187-05F946131B65}" type="slidenum">
              <a:rPr lang="en-US" smtClean="0"/>
              <a:t>12</a:t>
            </a:fld>
            <a:endParaRPr lang="en-US"/>
          </a:p>
        </p:txBody>
      </p:sp>
      <p:sp>
        <p:nvSpPr>
          <p:cNvPr id="5" name="Content Placeholder 4">
            <a:extLst>
              <a:ext uri="{FF2B5EF4-FFF2-40B4-BE49-F238E27FC236}">
                <a16:creationId xmlns:a16="http://schemas.microsoft.com/office/drawing/2014/main" id="{12A6B86F-EB13-0585-7C14-4642ECD86ACC}"/>
              </a:ext>
            </a:extLst>
          </p:cNvPr>
          <p:cNvSpPr>
            <a:spLocks noGrp="1"/>
          </p:cNvSpPr>
          <p:nvPr>
            <p:ph idx="4294967295"/>
          </p:nvPr>
        </p:nvSpPr>
        <p:spPr>
          <a:xfrm>
            <a:off x="838200" y="1185862"/>
            <a:ext cx="11040291" cy="4306399"/>
          </a:xfrm>
        </p:spPr>
        <p:txBody>
          <a:bodyPr>
            <a:normAutofit fontScale="85000" lnSpcReduction="10000"/>
          </a:bodyPr>
          <a:lstStyle/>
          <a:p>
            <a:pPr marL="742950" lvl="1" indent="-285750" algn="just">
              <a:lnSpc>
                <a:spcPct val="110000"/>
              </a:lnSpc>
              <a:spcBef>
                <a:spcPts val="1000"/>
              </a:spcBef>
              <a:spcAft>
                <a:spcPts val="1000"/>
              </a:spcAft>
            </a:pPr>
            <a:r>
              <a:rPr lang="en-US" sz="2000" dirty="0"/>
              <a:t>Deadline for Questions: August 17, 2026, 4:00pm Eastern</a:t>
            </a:r>
          </a:p>
          <a:p>
            <a:pPr marL="742950" lvl="1" indent="-285750" algn="just">
              <a:lnSpc>
                <a:spcPct val="110000"/>
              </a:lnSpc>
              <a:spcBef>
                <a:spcPts val="1000"/>
              </a:spcBef>
              <a:spcAft>
                <a:spcPts val="1000"/>
              </a:spcAft>
            </a:pPr>
            <a:r>
              <a:rPr lang="en-US" sz="2000" dirty="0"/>
              <a:t>Response Submission Deadline: August 31, 2026, 4:00pm Eastern</a:t>
            </a:r>
          </a:p>
          <a:p>
            <a:pPr marL="742950" lvl="1" indent="-285750" algn="just">
              <a:lnSpc>
                <a:spcPct val="110000"/>
              </a:lnSpc>
              <a:spcBef>
                <a:spcPts val="1000"/>
              </a:spcBef>
              <a:spcAft>
                <a:spcPts val="1000"/>
              </a:spcAft>
            </a:pPr>
            <a:r>
              <a:rPr lang="en-US" sz="2000" dirty="0"/>
              <a:t>Tentative Selection Committee Date: September 15,2026</a:t>
            </a:r>
          </a:p>
          <a:p>
            <a:pPr marL="742950" lvl="1" indent="-285750" algn="just">
              <a:lnSpc>
                <a:spcPct val="110000"/>
              </a:lnSpc>
              <a:spcBef>
                <a:spcPts val="1000"/>
              </a:spcBef>
              <a:spcAft>
                <a:spcPts val="1000"/>
              </a:spcAft>
            </a:pPr>
            <a:r>
              <a:rPr lang="en-US" sz="2000" dirty="0"/>
              <a:t>Tentative Aviation Authority Board Approval Date: December 16, 2026</a:t>
            </a:r>
          </a:p>
          <a:p>
            <a:pPr marL="742950" lvl="1" indent="-285750" algn="just">
              <a:lnSpc>
                <a:spcPct val="110000"/>
              </a:lnSpc>
              <a:spcBef>
                <a:spcPts val="1000"/>
              </a:spcBef>
              <a:spcAft>
                <a:spcPts val="1000"/>
              </a:spcAft>
            </a:pPr>
            <a:r>
              <a:rPr lang="en-US" sz="2000" dirty="0"/>
              <a:t>Changes, if any, will be released via Addendum</a:t>
            </a:r>
            <a:r>
              <a:rPr lang="en-US" sz="2000" b="1" dirty="0">
                <a:solidFill>
                  <a:schemeClr val="tx2"/>
                </a:solidFill>
              </a:rPr>
              <a:t> </a:t>
            </a:r>
            <a:r>
              <a:rPr lang="en-US" sz="2000" dirty="0"/>
              <a:t>on OpenGov.com</a:t>
            </a:r>
          </a:p>
          <a:p>
            <a:pPr marL="742950" lvl="1" indent="-285750" algn="just">
              <a:lnSpc>
                <a:spcPct val="110000"/>
              </a:lnSpc>
              <a:spcBef>
                <a:spcPts val="1000"/>
              </a:spcBef>
              <a:spcAft>
                <a:spcPts val="1000"/>
              </a:spcAft>
            </a:pPr>
            <a:r>
              <a:rPr lang="en-US" sz="2000" b="1" dirty="0"/>
              <a:t>References will be checked.</a:t>
            </a:r>
            <a:r>
              <a:rPr lang="en-US" sz="2000" dirty="0"/>
              <a:t> Please ensure all References have the correct, active contact information prior to submitting your Bid Response. If the Respondent’s references do not respond to the Aviation Authority’s reference checks, the Respondent’s response may be deemed non-responsive/non responsible by non-responsive references. </a:t>
            </a:r>
          </a:p>
          <a:p>
            <a:pPr marL="457200" lvl="1" indent="0">
              <a:buNone/>
            </a:pPr>
            <a:r>
              <a:rPr lang="en-US" dirty="0"/>
              <a:t>	</a:t>
            </a:r>
            <a:endParaRPr lang="en-US" sz="1500" dirty="0"/>
          </a:p>
        </p:txBody>
      </p:sp>
      <p:sp>
        <p:nvSpPr>
          <p:cNvPr id="3" name="Footer Placeholder 2">
            <a:extLst>
              <a:ext uri="{FF2B5EF4-FFF2-40B4-BE49-F238E27FC236}">
                <a16:creationId xmlns:a16="http://schemas.microsoft.com/office/drawing/2014/main" id="{9906F734-4E78-ECFC-564A-706968D25BC6}"/>
              </a:ext>
            </a:extLst>
          </p:cNvPr>
          <p:cNvSpPr>
            <a:spLocks noGrp="1"/>
          </p:cNvSpPr>
          <p:nvPr>
            <p:ph type="ftr" sz="quarter" idx="11"/>
          </p:nvPr>
        </p:nvSpPr>
        <p:spPr>
          <a:xfrm>
            <a:off x="5712515" y="6356350"/>
            <a:ext cx="4950230" cy="365125"/>
          </a:xfrm>
        </p:spPr>
        <p:txBody>
          <a:bodyPr/>
          <a:lstStyle/>
          <a:p>
            <a:r>
              <a:rPr lang="en-US"/>
              <a:t>February 14, 2025</a:t>
            </a:r>
            <a:endParaRPr lang="en-US" dirty="0"/>
          </a:p>
        </p:txBody>
      </p:sp>
    </p:spTree>
    <p:extLst>
      <p:ext uri="{BB962C8B-B14F-4D97-AF65-F5344CB8AC3E}">
        <p14:creationId xmlns:p14="http://schemas.microsoft.com/office/powerpoint/2010/main" val="31244588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B71B2-C9EF-0EA9-F03A-672ACADBA3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060267-BD03-5F7F-2BA5-CC7332D62814}"/>
              </a:ext>
            </a:extLst>
          </p:cNvPr>
          <p:cNvSpPr>
            <a:spLocks noGrp="1"/>
          </p:cNvSpPr>
          <p:nvPr>
            <p:ph type="title"/>
          </p:nvPr>
        </p:nvSpPr>
        <p:spPr/>
        <p:txBody>
          <a:bodyPr>
            <a:normAutofit/>
          </a:bodyPr>
          <a:lstStyle/>
          <a:p>
            <a:r>
              <a:rPr lang="en-US" sz="2800" b="1" kern="0" dirty="0">
                <a:solidFill>
                  <a:srgbClr val="005172"/>
                </a:solidFill>
                <a:cs typeface="Arial" panose="020B0604020202020204" pitchFamily="34" charset="0"/>
              </a:rPr>
              <a:t>Review of E-Procurement System - OPENGOV</a:t>
            </a:r>
            <a:endParaRPr lang="en-US" sz="2800" dirty="0"/>
          </a:p>
        </p:txBody>
      </p:sp>
      <p:sp>
        <p:nvSpPr>
          <p:cNvPr id="4" name="Slide Number Placeholder 3">
            <a:extLst>
              <a:ext uri="{FF2B5EF4-FFF2-40B4-BE49-F238E27FC236}">
                <a16:creationId xmlns:a16="http://schemas.microsoft.com/office/drawing/2014/main" id="{E16C8EE8-FAFE-F003-DD55-21DF54A95E0D}"/>
              </a:ext>
            </a:extLst>
          </p:cNvPr>
          <p:cNvSpPr>
            <a:spLocks noGrp="1"/>
          </p:cNvSpPr>
          <p:nvPr>
            <p:ph type="sldNum" sz="quarter" idx="12"/>
          </p:nvPr>
        </p:nvSpPr>
        <p:spPr/>
        <p:txBody>
          <a:bodyPr/>
          <a:lstStyle/>
          <a:p>
            <a:fld id="{C1354A7E-0BC3-A640-8187-05F946131B65}" type="slidenum">
              <a:rPr lang="en-US" smtClean="0"/>
              <a:t>13</a:t>
            </a:fld>
            <a:endParaRPr lang="en-US"/>
          </a:p>
        </p:txBody>
      </p:sp>
      <p:sp>
        <p:nvSpPr>
          <p:cNvPr id="5" name="Content Placeholder 4">
            <a:extLst>
              <a:ext uri="{FF2B5EF4-FFF2-40B4-BE49-F238E27FC236}">
                <a16:creationId xmlns:a16="http://schemas.microsoft.com/office/drawing/2014/main" id="{5B3E64B6-1C31-4BF3-FCB2-0D4DF2A0E746}"/>
              </a:ext>
            </a:extLst>
          </p:cNvPr>
          <p:cNvSpPr>
            <a:spLocks noGrp="1"/>
          </p:cNvSpPr>
          <p:nvPr>
            <p:ph idx="4294967295"/>
          </p:nvPr>
        </p:nvSpPr>
        <p:spPr>
          <a:xfrm>
            <a:off x="838200" y="1275800"/>
            <a:ext cx="11040291" cy="4306399"/>
          </a:xfrm>
        </p:spPr>
        <p:txBody>
          <a:bodyPr>
            <a:normAutofit/>
          </a:bodyPr>
          <a:lstStyle/>
          <a:p>
            <a:pPr marL="342900" marR="0" lvl="0" indent="-342900" algn="just">
              <a:spcBef>
                <a:spcPts val="0"/>
              </a:spcBef>
              <a:spcAft>
                <a:spcPts val="0"/>
              </a:spcAft>
              <a:buFont typeface="Symbol" panose="05050102010706020507" pitchFamily="18" charset="2"/>
              <a:buChar char=""/>
            </a:pPr>
            <a:endParaRPr lang="en-US" sz="1600" dirty="0">
              <a:effectLst/>
              <a:latin typeface="Aptos" panose="020B0004020202020204" pitchFamily="34" charset="0"/>
              <a:ea typeface="Times New Roman" panose="02020603050405020304" pitchFamily="18" charset="0"/>
              <a:cs typeface="Aptos" panose="020B0004020202020204" pitchFamily="34" charset="0"/>
            </a:endParaRPr>
          </a:p>
          <a:p>
            <a:pPr marL="342900" marR="0" lvl="0" indent="-342900" algn="just">
              <a:spcBef>
                <a:spcPts val="0"/>
              </a:spcBef>
              <a:spcAft>
                <a:spcPts val="0"/>
              </a:spcAft>
              <a:buFont typeface="Symbol" panose="05050102010706020507" pitchFamily="18" charset="2"/>
              <a:buChar char=""/>
            </a:pPr>
            <a:r>
              <a:rPr lang="en-US" sz="2000" dirty="0">
                <a:effectLst/>
                <a:ea typeface="Times New Roman" panose="02020603050405020304" pitchFamily="18" charset="0"/>
                <a:cs typeface="Aptos" panose="020B0004020202020204" pitchFamily="34" charset="0"/>
              </a:rPr>
              <a:t>Electronically submit responses in one place and eliminate the submission of paper responses. </a:t>
            </a:r>
            <a:endParaRPr lang="en-US" sz="2000" dirty="0">
              <a:effectLst/>
              <a:ea typeface="Aptos" panose="020B0004020202020204" pitchFamily="34" charset="0"/>
              <a:cs typeface="Aptos" panose="020B0004020202020204" pitchFamily="34" charset="0"/>
            </a:endParaRPr>
          </a:p>
          <a:p>
            <a:pPr marL="342900" marR="0" lvl="0" indent="-342900" algn="just">
              <a:spcBef>
                <a:spcPts val="0"/>
              </a:spcBef>
              <a:spcAft>
                <a:spcPts val="0"/>
              </a:spcAft>
              <a:buFont typeface="Symbol" panose="05050102010706020507" pitchFamily="18" charset="2"/>
              <a:buChar char=""/>
            </a:pPr>
            <a:endParaRPr lang="en-US" sz="2000" dirty="0">
              <a:effectLst/>
              <a:ea typeface="Times New Roman" panose="02020603050405020304" pitchFamily="18" charset="0"/>
              <a:cs typeface="Aptos" panose="020B0004020202020204" pitchFamily="34" charset="0"/>
            </a:endParaRPr>
          </a:p>
          <a:p>
            <a:pPr marL="342900" marR="0" lvl="0" indent="-342900" algn="just">
              <a:spcBef>
                <a:spcPts val="0"/>
              </a:spcBef>
              <a:spcAft>
                <a:spcPts val="0"/>
              </a:spcAft>
              <a:buFont typeface="Symbol" panose="05050102010706020507" pitchFamily="18" charset="2"/>
              <a:buChar char=""/>
            </a:pPr>
            <a:r>
              <a:rPr lang="en-US" sz="2000" dirty="0">
                <a:effectLst/>
                <a:ea typeface="Times New Roman" panose="02020603050405020304" pitchFamily="18" charset="0"/>
                <a:cs typeface="Aptos" panose="020B0004020202020204" pitchFamily="34" charset="0"/>
              </a:rPr>
              <a:t>Track updates to existing solicitations by clicking the “Follow” button. This will allow all interested vendors/suppliers to receive addenda automatically.</a:t>
            </a:r>
            <a:endParaRPr lang="en-US" sz="2000" dirty="0">
              <a:effectLst/>
              <a:ea typeface="Aptos" panose="020B0004020202020204" pitchFamily="34" charset="0"/>
              <a:cs typeface="Aptos" panose="020B0004020202020204" pitchFamily="34" charset="0"/>
            </a:endParaRPr>
          </a:p>
          <a:p>
            <a:pPr marL="342900" marR="0" lvl="0" indent="-342900" algn="just">
              <a:spcBef>
                <a:spcPts val="0"/>
              </a:spcBef>
              <a:spcAft>
                <a:spcPts val="0"/>
              </a:spcAft>
              <a:buFont typeface="Symbol" panose="05050102010706020507" pitchFamily="18" charset="2"/>
              <a:buChar char=""/>
            </a:pPr>
            <a:endParaRPr lang="en-US" sz="2000" dirty="0">
              <a:effectLst/>
              <a:ea typeface="Times New Roman" panose="02020603050405020304" pitchFamily="18" charset="0"/>
              <a:cs typeface="Aptos" panose="020B0004020202020204" pitchFamily="34" charset="0"/>
            </a:endParaRPr>
          </a:p>
          <a:p>
            <a:pPr marL="342900" marR="0" lvl="0" indent="-342900" algn="just">
              <a:spcBef>
                <a:spcPts val="0"/>
              </a:spcBef>
              <a:spcAft>
                <a:spcPts val="0"/>
              </a:spcAft>
              <a:buFont typeface="Symbol" panose="05050102010706020507" pitchFamily="18" charset="2"/>
              <a:buChar char=""/>
            </a:pPr>
            <a:r>
              <a:rPr lang="en-US" sz="2000" dirty="0">
                <a:effectLst/>
                <a:ea typeface="Times New Roman" panose="02020603050405020304" pitchFamily="18" charset="0"/>
                <a:cs typeface="Aptos" panose="020B0004020202020204" pitchFamily="34" charset="0"/>
              </a:rPr>
              <a:t>Use a vendor guided process of responding electronically to solicitations  to ensure your response have been accurately completed.</a:t>
            </a:r>
          </a:p>
          <a:p>
            <a:pPr marL="457200" lvl="1" indent="0">
              <a:buNone/>
            </a:pPr>
            <a:endParaRPr lang="en-US" sz="2000" dirty="0">
              <a:ea typeface="Times New Roman" panose="02020603050405020304" pitchFamily="18" charset="0"/>
            </a:endParaRPr>
          </a:p>
          <a:p>
            <a:pPr marL="457200" lvl="1" indent="0">
              <a:buNone/>
            </a:pPr>
            <a:r>
              <a:rPr lang="en-US" sz="2000" i="1" dirty="0">
                <a:effectLst/>
                <a:ea typeface="Times New Roman" panose="02020603050405020304" pitchFamily="18" charset="0"/>
              </a:rPr>
              <a:t>The Aviation Authority shall </a:t>
            </a:r>
            <a:r>
              <a:rPr lang="en-US" sz="2000" i="1" u="sng" dirty="0">
                <a:effectLst/>
                <a:ea typeface="Times New Roman" panose="02020603050405020304" pitchFamily="18" charset="0"/>
              </a:rPr>
              <a:t>not</a:t>
            </a:r>
            <a:r>
              <a:rPr lang="en-US" sz="2000" i="1" dirty="0">
                <a:effectLst/>
                <a:ea typeface="Times New Roman" panose="02020603050405020304" pitchFamily="18" charset="0"/>
              </a:rPr>
              <a:t> be responsible for delays caused by any occurrence</a:t>
            </a:r>
            <a:r>
              <a:rPr lang="en-US" sz="2000" i="1" dirty="0">
                <a:ea typeface="Times New Roman" panose="02020603050405020304" pitchFamily="18" charset="0"/>
              </a:rPr>
              <a:t>, </a:t>
            </a:r>
            <a:r>
              <a:rPr lang="en-US" sz="2000" i="1" dirty="0">
                <a:effectLst/>
                <a:ea typeface="Times New Roman" panose="02020603050405020304" pitchFamily="18" charset="0"/>
              </a:rPr>
              <a:t>including any delays due to technology issues. </a:t>
            </a:r>
            <a:r>
              <a:rPr lang="en-US" sz="2000" i="1" dirty="0">
                <a:ea typeface="Times New Roman" panose="02020603050405020304" pitchFamily="18" charset="0"/>
              </a:rPr>
              <a:t>L</a:t>
            </a:r>
            <a:r>
              <a:rPr lang="en-US" sz="2000" i="1" dirty="0">
                <a:effectLst/>
                <a:ea typeface="Times New Roman" panose="02020603050405020304" pitchFamily="18" charset="0"/>
              </a:rPr>
              <a:t>ate responses shall </a:t>
            </a:r>
            <a:r>
              <a:rPr lang="en-US" sz="2000" i="1" u="sng" dirty="0">
                <a:effectLst/>
                <a:ea typeface="Times New Roman" panose="02020603050405020304" pitchFamily="18" charset="0"/>
              </a:rPr>
              <a:t>not</a:t>
            </a:r>
            <a:r>
              <a:rPr lang="en-US" sz="2000" i="1" dirty="0">
                <a:effectLst/>
                <a:ea typeface="Times New Roman" panose="02020603050405020304" pitchFamily="18" charset="0"/>
              </a:rPr>
              <a:t> be accepted.   </a:t>
            </a:r>
          </a:p>
          <a:p>
            <a:pPr marL="457200" lvl="1" indent="0">
              <a:buNone/>
            </a:pPr>
            <a:endParaRPr lang="en-US" sz="1500" dirty="0"/>
          </a:p>
        </p:txBody>
      </p:sp>
      <p:sp>
        <p:nvSpPr>
          <p:cNvPr id="3" name="Footer Placeholder 2">
            <a:extLst>
              <a:ext uri="{FF2B5EF4-FFF2-40B4-BE49-F238E27FC236}">
                <a16:creationId xmlns:a16="http://schemas.microsoft.com/office/drawing/2014/main" id="{BEA6B261-57BE-9605-EAE5-3741ABF832B5}"/>
              </a:ext>
            </a:extLst>
          </p:cNvPr>
          <p:cNvSpPr>
            <a:spLocks noGrp="1"/>
          </p:cNvSpPr>
          <p:nvPr>
            <p:ph type="ftr" sz="quarter" idx="11"/>
          </p:nvPr>
        </p:nvSpPr>
        <p:spPr>
          <a:xfrm>
            <a:off x="5712515" y="6356350"/>
            <a:ext cx="4950230" cy="365125"/>
          </a:xfrm>
        </p:spPr>
        <p:txBody>
          <a:bodyPr/>
          <a:lstStyle/>
          <a:p>
            <a:r>
              <a:rPr lang="en-US"/>
              <a:t>February 14, 2025</a:t>
            </a:r>
            <a:endParaRPr lang="en-US" dirty="0"/>
          </a:p>
        </p:txBody>
      </p:sp>
    </p:spTree>
    <p:extLst>
      <p:ext uri="{BB962C8B-B14F-4D97-AF65-F5344CB8AC3E}">
        <p14:creationId xmlns:p14="http://schemas.microsoft.com/office/powerpoint/2010/main" val="851641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95140-285B-2508-C2FD-94314B7D6C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22F732-65CF-89D5-C498-715FCE22A120}"/>
              </a:ext>
            </a:extLst>
          </p:cNvPr>
          <p:cNvSpPr>
            <a:spLocks noGrp="1"/>
          </p:cNvSpPr>
          <p:nvPr>
            <p:ph type="title"/>
          </p:nvPr>
        </p:nvSpPr>
        <p:spPr/>
        <p:txBody>
          <a:bodyPr>
            <a:normAutofit/>
          </a:bodyPr>
          <a:lstStyle/>
          <a:p>
            <a:r>
              <a:rPr lang="en-US" sz="3200"/>
              <a:t>Submittals</a:t>
            </a:r>
          </a:p>
        </p:txBody>
      </p:sp>
      <p:sp>
        <p:nvSpPr>
          <p:cNvPr id="4" name="Slide Number Placeholder 3">
            <a:extLst>
              <a:ext uri="{FF2B5EF4-FFF2-40B4-BE49-F238E27FC236}">
                <a16:creationId xmlns:a16="http://schemas.microsoft.com/office/drawing/2014/main" id="{7703A72A-640E-46EF-C384-56BED4FE545E}"/>
              </a:ext>
            </a:extLst>
          </p:cNvPr>
          <p:cNvSpPr>
            <a:spLocks noGrp="1"/>
          </p:cNvSpPr>
          <p:nvPr>
            <p:ph type="sldNum" sz="quarter" idx="12"/>
          </p:nvPr>
        </p:nvSpPr>
        <p:spPr/>
        <p:txBody>
          <a:bodyPr/>
          <a:lstStyle/>
          <a:p>
            <a:fld id="{C1354A7E-0BC3-A640-8187-05F946131B65}" type="slidenum">
              <a:rPr lang="en-US" smtClean="0"/>
              <a:t>14</a:t>
            </a:fld>
            <a:endParaRPr lang="en-US"/>
          </a:p>
        </p:txBody>
      </p:sp>
      <p:sp>
        <p:nvSpPr>
          <p:cNvPr id="5" name="Content Placeholder 4">
            <a:extLst>
              <a:ext uri="{FF2B5EF4-FFF2-40B4-BE49-F238E27FC236}">
                <a16:creationId xmlns:a16="http://schemas.microsoft.com/office/drawing/2014/main" id="{6B91B4C6-9322-54C4-4DB9-CDED9E33FBF8}"/>
              </a:ext>
            </a:extLst>
          </p:cNvPr>
          <p:cNvSpPr>
            <a:spLocks noGrp="1"/>
          </p:cNvSpPr>
          <p:nvPr>
            <p:ph idx="4294967295"/>
          </p:nvPr>
        </p:nvSpPr>
        <p:spPr>
          <a:xfrm>
            <a:off x="838200" y="1690688"/>
            <a:ext cx="10515600" cy="3890020"/>
          </a:xfrm>
        </p:spPr>
        <p:txBody>
          <a:bodyPr>
            <a:normAutofit/>
          </a:bodyPr>
          <a:lstStyle/>
          <a:p>
            <a:pPr marL="742950" lvl="1" indent="-285750" algn="just">
              <a:spcBef>
                <a:spcPts val="1200"/>
              </a:spcBef>
              <a:spcAft>
                <a:spcPts val="600"/>
              </a:spcAft>
            </a:pPr>
            <a:endParaRPr lang="en-US" sz="1800" dirty="0"/>
          </a:p>
          <a:p>
            <a:pPr marL="742950" lvl="1" indent="-285750" algn="just">
              <a:spcBef>
                <a:spcPts val="1200"/>
              </a:spcBef>
              <a:spcAft>
                <a:spcPts val="600"/>
              </a:spcAft>
            </a:pPr>
            <a:r>
              <a:rPr lang="en-US" sz="1800" dirty="0"/>
              <a:t>To successfully submit a response to a solicitation, Respondents are required to submit their electronic response via </a:t>
            </a:r>
            <a:r>
              <a:rPr lang="en-US" sz="1800" dirty="0" err="1"/>
              <a:t>OpenGov</a:t>
            </a:r>
            <a:r>
              <a:rPr lang="en-US" sz="1800" dirty="0"/>
              <a:t> - </a:t>
            </a:r>
            <a:r>
              <a:rPr lang="en-US" sz="1800" dirty="0">
                <a:hlinkClick r:id="rId3"/>
              </a:rPr>
              <a:t>https://procurement.opengov.com/portal/goaa</a:t>
            </a:r>
            <a:r>
              <a:rPr lang="en-US" sz="1800" dirty="0"/>
              <a:t>.</a:t>
            </a:r>
          </a:p>
          <a:p>
            <a:pPr marL="742950" lvl="1" indent="-285750" algn="just">
              <a:spcBef>
                <a:spcPts val="1200"/>
              </a:spcBef>
              <a:spcAft>
                <a:spcPts val="600"/>
              </a:spcAft>
            </a:pPr>
            <a:r>
              <a:rPr lang="en-US" sz="1800" dirty="0"/>
              <a:t>Mailed, faxed, emailed, and hand delivered submissions will </a:t>
            </a:r>
            <a:r>
              <a:rPr lang="en-US" sz="1800" b="1" i="1" u="sng" dirty="0"/>
              <a:t>not</a:t>
            </a:r>
            <a:r>
              <a:rPr lang="en-US" sz="1800" dirty="0"/>
              <a:t> be accepted. </a:t>
            </a:r>
          </a:p>
          <a:p>
            <a:pPr marL="742950" lvl="1" indent="-285750" algn="just">
              <a:spcBef>
                <a:spcPts val="1200"/>
              </a:spcBef>
              <a:spcAft>
                <a:spcPts val="600"/>
              </a:spcAft>
            </a:pPr>
            <a:r>
              <a:rPr lang="en-US" sz="1800" dirty="0"/>
              <a:t>Responses will remain locked and inaccessible by the Aviation Authority’s Staff until the submittal deadline.</a:t>
            </a:r>
          </a:p>
        </p:txBody>
      </p:sp>
      <p:sp>
        <p:nvSpPr>
          <p:cNvPr id="3" name="Footer Placeholder 2">
            <a:extLst>
              <a:ext uri="{FF2B5EF4-FFF2-40B4-BE49-F238E27FC236}">
                <a16:creationId xmlns:a16="http://schemas.microsoft.com/office/drawing/2014/main" id="{18D3B54A-8E65-07B1-EE1F-356D9EAC7FA0}"/>
              </a:ext>
            </a:extLst>
          </p:cNvPr>
          <p:cNvSpPr>
            <a:spLocks noGrp="1"/>
          </p:cNvSpPr>
          <p:nvPr>
            <p:ph type="ftr" sz="quarter" idx="11"/>
          </p:nvPr>
        </p:nvSpPr>
        <p:spPr>
          <a:xfrm>
            <a:off x="5712515" y="6356350"/>
            <a:ext cx="4950230" cy="365125"/>
          </a:xfrm>
        </p:spPr>
        <p:txBody>
          <a:bodyPr/>
          <a:lstStyle/>
          <a:p>
            <a:r>
              <a:rPr lang="en-US"/>
              <a:t>February 14, 2025</a:t>
            </a:r>
            <a:endParaRPr lang="en-US" dirty="0"/>
          </a:p>
        </p:txBody>
      </p:sp>
    </p:spTree>
    <p:extLst>
      <p:ext uri="{BB962C8B-B14F-4D97-AF65-F5344CB8AC3E}">
        <p14:creationId xmlns:p14="http://schemas.microsoft.com/office/powerpoint/2010/main" val="25276035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46C78-1A77-D5A0-4B09-BC26A57D98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8E51BE-4092-5419-A0F4-64906C26F237}"/>
              </a:ext>
            </a:extLst>
          </p:cNvPr>
          <p:cNvSpPr>
            <a:spLocks noGrp="1"/>
          </p:cNvSpPr>
          <p:nvPr>
            <p:ph type="title"/>
          </p:nvPr>
        </p:nvSpPr>
        <p:spPr/>
        <p:txBody>
          <a:bodyPr>
            <a:normAutofit/>
          </a:bodyPr>
          <a:lstStyle/>
          <a:p>
            <a:r>
              <a:rPr lang="en-US" sz="3200" dirty="0"/>
              <a:t>Vendor Questionnaire (Submittals)</a:t>
            </a:r>
          </a:p>
        </p:txBody>
      </p:sp>
      <p:sp>
        <p:nvSpPr>
          <p:cNvPr id="4" name="Slide Number Placeholder 3">
            <a:extLst>
              <a:ext uri="{FF2B5EF4-FFF2-40B4-BE49-F238E27FC236}">
                <a16:creationId xmlns:a16="http://schemas.microsoft.com/office/drawing/2014/main" id="{2096527D-96F3-FE7F-D7BE-2224BC176427}"/>
              </a:ext>
            </a:extLst>
          </p:cNvPr>
          <p:cNvSpPr>
            <a:spLocks noGrp="1"/>
          </p:cNvSpPr>
          <p:nvPr>
            <p:ph type="sldNum" sz="quarter" idx="12"/>
          </p:nvPr>
        </p:nvSpPr>
        <p:spPr/>
        <p:txBody>
          <a:bodyPr/>
          <a:lstStyle/>
          <a:p>
            <a:fld id="{C1354A7E-0BC3-A640-8187-05F946131B65}" type="slidenum">
              <a:rPr lang="en-US" smtClean="0"/>
              <a:t>15</a:t>
            </a:fld>
            <a:endParaRPr lang="en-US"/>
          </a:p>
        </p:txBody>
      </p:sp>
      <p:sp>
        <p:nvSpPr>
          <p:cNvPr id="5" name="Content Placeholder 4">
            <a:extLst>
              <a:ext uri="{FF2B5EF4-FFF2-40B4-BE49-F238E27FC236}">
                <a16:creationId xmlns:a16="http://schemas.microsoft.com/office/drawing/2014/main" id="{3B647858-4F5F-4607-048F-37ED16C5F924}"/>
              </a:ext>
            </a:extLst>
          </p:cNvPr>
          <p:cNvSpPr>
            <a:spLocks noGrp="1"/>
          </p:cNvSpPr>
          <p:nvPr>
            <p:ph idx="4294967295"/>
          </p:nvPr>
        </p:nvSpPr>
        <p:spPr>
          <a:xfrm>
            <a:off x="1116981" y="1203866"/>
            <a:ext cx="10515600" cy="4963469"/>
          </a:xfrm>
        </p:spPr>
        <p:txBody>
          <a:bodyPr>
            <a:noAutofit/>
          </a:bodyPr>
          <a:lstStyle/>
          <a:p>
            <a:pPr marL="742950" lvl="1" indent="-285750" algn="just">
              <a:lnSpc>
                <a:spcPct val="120000"/>
              </a:lnSpc>
              <a:spcBef>
                <a:spcPts val="600"/>
              </a:spcBef>
            </a:pPr>
            <a:r>
              <a:rPr lang="en-US" sz="2000" dirty="0">
                <a:effectLst/>
                <a:ea typeface="Calibri" panose="020F0502020204030204" pitchFamily="34" charset="0"/>
                <a:cs typeface="Calibri" panose="020F0502020204030204" pitchFamily="34" charset="0"/>
              </a:rPr>
              <a:t>The Aviation Authority is requesting Respondents to provide a response to each of the questions listed in the Vendor’s Questionnaire Section.  </a:t>
            </a:r>
          </a:p>
          <a:p>
            <a:pPr marL="742950" lvl="1" indent="-285750" algn="just">
              <a:lnSpc>
                <a:spcPct val="120000"/>
              </a:lnSpc>
              <a:spcBef>
                <a:spcPts val="600"/>
              </a:spcBef>
            </a:pPr>
            <a:r>
              <a:rPr lang="en-US" sz="2000" dirty="0">
                <a:ea typeface="Calibri" panose="020F0502020204030204" pitchFamily="34" charset="0"/>
              </a:rPr>
              <a:t>The response requested might be in a form of:</a:t>
            </a:r>
          </a:p>
          <a:p>
            <a:pPr marL="1428750" lvl="2" indent="-285750" algn="just">
              <a:lnSpc>
                <a:spcPct val="120000"/>
              </a:lnSpc>
              <a:spcBef>
                <a:spcPts val="0"/>
              </a:spcBef>
            </a:pPr>
            <a:r>
              <a:rPr lang="en-US" dirty="0">
                <a:ea typeface="Calibri" panose="020F0502020204030204" pitchFamily="34" charset="0"/>
              </a:rPr>
              <a:t>Acknowledgement/Certification – checkbox</a:t>
            </a:r>
          </a:p>
          <a:p>
            <a:pPr marL="1428750" lvl="2" indent="-285750" algn="just">
              <a:lnSpc>
                <a:spcPct val="120000"/>
              </a:lnSpc>
              <a:spcBef>
                <a:spcPts val="0"/>
              </a:spcBef>
            </a:pPr>
            <a:r>
              <a:rPr lang="en-US" dirty="0">
                <a:ea typeface="Calibri" panose="020F0502020204030204" pitchFamily="34" charset="0"/>
                <a:cs typeface="Times New Roman" panose="02020603050405020304" pitchFamily="18" charset="0"/>
              </a:rPr>
              <a:t>Form download, complete, and upload</a:t>
            </a:r>
          </a:p>
          <a:p>
            <a:pPr marL="1428750" lvl="2" indent="-285750" algn="just">
              <a:lnSpc>
                <a:spcPct val="120000"/>
              </a:lnSpc>
              <a:spcBef>
                <a:spcPts val="0"/>
              </a:spcBef>
            </a:pPr>
            <a:r>
              <a:rPr lang="en-US" dirty="0">
                <a:effectLst/>
                <a:ea typeface="Calibri" panose="020F0502020204030204" pitchFamily="34" charset="0"/>
                <a:cs typeface="Times New Roman" panose="02020603050405020304" pitchFamily="18" charset="0"/>
              </a:rPr>
              <a:t>Documen</a:t>
            </a:r>
            <a:r>
              <a:rPr lang="en-US" dirty="0">
                <a:ea typeface="Calibri" panose="020F0502020204030204" pitchFamily="34" charset="0"/>
                <a:cs typeface="Times New Roman" panose="02020603050405020304" pitchFamily="18" charset="0"/>
              </a:rPr>
              <a:t>t upload</a:t>
            </a:r>
          </a:p>
          <a:p>
            <a:pPr marL="1428750" lvl="2" indent="-285750" algn="just">
              <a:lnSpc>
                <a:spcPct val="120000"/>
              </a:lnSpc>
              <a:spcBef>
                <a:spcPts val="0"/>
              </a:spcBef>
            </a:pPr>
            <a:r>
              <a:rPr lang="en-US" dirty="0">
                <a:effectLst/>
                <a:ea typeface="Calibri" panose="020F0502020204030204" pitchFamily="34" charset="0"/>
                <a:cs typeface="Times New Roman" panose="02020603050405020304" pitchFamily="18" charset="0"/>
              </a:rPr>
              <a:t>Narrative</a:t>
            </a:r>
          </a:p>
          <a:p>
            <a:pPr marL="742950" lvl="1" indent="-285750" algn="just">
              <a:lnSpc>
                <a:spcPct val="120000"/>
              </a:lnSpc>
              <a:spcBef>
                <a:spcPts val="600"/>
              </a:spcBef>
            </a:pPr>
            <a:r>
              <a:rPr lang="en-US" sz="1800" b="1" dirty="0">
                <a:effectLst/>
                <a:ea typeface="Calibri" panose="020F0502020204030204" pitchFamily="34" charset="0"/>
                <a:cs typeface="Calibri" panose="020F0502020204030204" pitchFamily="34" charset="0"/>
              </a:rPr>
              <a:t>*PDF submission requirements: </a:t>
            </a:r>
            <a:r>
              <a:rPr lang="en-US" sz="1800" dirty="0">
                <a:effectLst/>
                <a:ea typeface="Calibri" panose="020F0502020204030204" pitchFamily="34" charset="0"/>
                <a:cs typeface="Calibri" panose="020F0502020204030204" pitchFamily="34" charset="0"/>
              </a:rPr>
              <a:t>All documents shall be PDF/A compliant. PDF/A compliant documents have embedded fonts and do not reference external files. Scanned documents shall be created as PDF/A compliant, made text searchable and have a minimum resolution of 300 dpi. Submittals in PDF format shall have navigational bookmarks inserted. ZIP files are not supported.</a:t>
            </a:r>
            <a:endParaRPr lang="en-US" sz="1800" dirty="0">
              <a:effectLst/>
              <a:ea typeface="Calibri" panose="020F0502020204030204" pitchFamily="34" charset="0"/>
              <a:cs typeface="Times New Roman" panose="02020603050405020304" pitchFamily="18" charset="0"/>
            </a:endParaRPr>
          </a:p>
        </p:txBody>
      </p:sp>
      <p:sp>
        <p:nvSpPr>
          <p:cNvPr id="3" name="Footer Placeholder 2">
            <a:extLst>
              <a:ext uri="{FF2B5EF4-FFF2-40B4-BE49-F238E27FC236}">
                <a16:creationId xmlns:a16="http://schemas.microsoft.com/office/drawing/2014/main" id="{1783D1A7-4C86-694B-92B2-5D9403FC4356}"/>
              </a:ext>
            </a:extLst>
          </p:cNvPr>
          <p:cNvSpPr>
            <a:spLocks noGrp="1"/>
          </p:cNvSpPr>
          <p:nvPr>
            <p:ph type="ftr" sz="quarter" idx="11"/>
          </p:nvPr>
        </p:nvSpPr>
        <p:spPr>
          <a:xfrm>
            <a:off x="5712515" y="6356350"/>
            <a:ext cx="4950230" cy="365125"/>
          </a:xfrm>
        </p:spPr>
        <p:txBody>
          <a:bodyPr/>
          <a:lstStyle/>
          <a:p>
            <a:r>
              <a:rPr lang="en-US"/>
              <a:t>February 14, 2025</a:t>
            </a:r>
            <a:endParaRPr lang="en-US" dirty="0"/>
          </a:p>
        </p:txBody>
      </p:sp>
    </p:spTree>
    <p:extLst>
      <p:ext uri="{BB962C8B-B14F-4D97-AF65-F5344CB8AC3E}">
        <p14:creationId xmlns:p14="http://schemas.microsoft.com/office/powerpoint/2010/main" val="9233659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8B6F8-2A4D-6F75-C9E7-B0C28D1B7F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EC0685-A2F4-D96A-31AF-353E83E0F24E}"/>
              </a:ext>
            </a:extLst>
          </p:cNvPr>
          <p:cNvSpPr>
            <a:spLocks noGrp="1"/>
          </p:cNvSpPr>
          <p:nvPr>
            <p:ph type="title"/>
          </p:nvPr>
        </p:nvSpPr>
        <p:spPr/>
        <p:txBody>
          <a:bodyPr>
            <a:normAutofit/>
          </a:bodyPr>
          <a:lstStyle/>
          <a:p>
            <a:r>
              <a:rPr lang="en-US" sz="3200" dirty="0"/>
              <a:t>Vendor Questionnaire (Submittals)</a:t>
            </a:r>
          </a:p>
        </p:txBody>
      </p:sp>
      <p:sp>
        <p:nvSpPr>
          <p:cNvPr id="4" name="Slide Number Placeholder 3">
            <a:extLst>
              <a:ext uri="{FF2B5EF4-FFF2-40B4-BE49-F238E27FC236}">
                <a16:creationId xmlns:a16="http://schemas.microsoft.com/office/drawing/2014/main" id="{90805C90-D09F-640D-DC15-05A680A0DEB1}"/>
              </a:ext>
            </a:extLst>
          </p:cNvPr>
          <p:cNvSpPr>
            <a:spLocks noGrp="1"/>
          </p:cNvSpPr>
          <p:nvPr>
            <p:ph type="sldNum" sz="quarter" idx="12"/>
          </p:nvPr>
        </p:nvSpPr>
        <p:spPr/>
        <p:txBody>
          <a:bodyPr/>
          <a:lstStyle/>
          <a:p>
            <a:fld id="{C1354A7E-0BC3-A640-8187-05F946131B65}" type="slidenum">
              <a:rPr lang="en-US" smtClean="0"/>
              <a:t>16</a:t>
            </a:fld>
            <a:endParaRPr lang="en-US"/>
          </a:p>
        </p:txBody>
      </p:sp>
      <p:sp>
        <p:nvSpPr>
          <p:cNvPr id="5" name="Content Placeholder 4">
            <a:extLst>
              <a:ext uri="{FF2B5EF4-FFF2-40B4-BE49-F238E27FC236}">
                <a16:creationId xmlns:a16="http://schemas.microsoft.com/office/drawing/2014/main" id="{4C924BA8-6108-9D70-7938-CF87D898F549}"/>
              </a:ext>
            </a:extLst>
          </p:cNvPr>
          <p:cNvSpPr>
            <a:spLocks noGrp="1"/>
          </p:cNvSpPr>
          <p:nvPr>
            <p:ph idx="4294967295"/>
          </p:nvPr>
        </p:nvSpPr>
        <p:spPr>
          <a:xfrm>
            <a:off x="1116981" y="1203866"/>
            <a:ext cx="10515600" cy="4963469"/>
          </a:xfrm>
        </p:spPr>
        <p:txBody>
          <a:bodyPr>
            <a:noAutofit/>
          </a:bodyPr>
          <a:lstStyle/>
          <a:p>
            <a:pPr marL="742950" lvl="1" indent="-285750" algn="just">
              <a:lnSpc>
                <a:spcPct val="120000"/>
              </a:lnSpc>
              <a:spcBef>
                <a:spcPts val="600"/>
              </a:spcBef>
            </a:pPr>
            <a:endParaRPr lang="en-US" sz="1800" dirty="0">
              <a:effectLst/>
              <a:ea typeface="Calibri" panose="020F0502020204030204" pitchFamily="34" charset="0"/>
              <a:cs typeface="Times New Roman" panose="02020603050405020304" pitchFamily="18" charset="0"/>
            </a:endParaRPr>
          </a:p>
          <a:p>
            <a:pPr marL="742950" lvl="1" indent="-285750" algn="just">
              <a:lnSpc>
                <a:spcPct val="120000"/>
              </a:lnSpc>
              <a:spcBef>
                <a:spcPts val="600"/>
              </a:spcBef>
            </a:pPr>
            <a:endParaRPr lang="en-US" sz="1800" dirty="0">
              <a:effectLst/>
              <a:ea typeface="Calibri" panose="020F0502020204030204" pitchFamily="34" charset="0"/>
              <a:cs typeface="Times New Roman" panose="02020603050405020304" pitchFamily="18" charset="0"/>
            </a:endParaRPr>
          </a:p>
          <a:p>
            <a:pPr marL="742950" lvl="1" indent="-285750" algn="just">
              <a:lnSpc>
                <a:spcPct val="120000"/>
              </a:lnSpc>
              <a:spcBef>
                <a:spcPts val="600"/>
              </a:spcBef>
            </a:pPr>
            <a:r>
              <a:rPr lang="en-US" sz="1800" dirty="0">
                <a:effectLst/>
                <a:ea typeface="Calibri" panose="020F0502020204030204" pitchFamily="34" charset="0"/>
                <a:cs typeface="Times New Roman" panose="02020603050405020304" pitchFamily="18" charset="0"/>
              </a:rPr>
              <a:t>Complete the Pricing Table located within the E-Procurement System.  </a:t>
            </a:r>
          </a:p>
          <a:p>
            <a:pPr marL="742950" lvl="1" indent="-285750" algn="just">
              <a:lnSpc>
                <a:spcPct val="120000"/>
              </a:lnSpc>
              <a:spcBef>
                <a:spcPts val="600"/>
              </a:spcBef>
            </a:pPr>
            <a:endParaRPr lang="en-US" sz="1800" dirty="0">
              <a:effectLst/>
              <a:ea typeface="Calibri" panose="020F0502020204030204" pitchFamily="34" charset="0"/>
              <a:cs typeface="Times New Roman" panose="02020603050405020304" pitchFamily="18" charset="0"/>
            </a:endParaRPr>
          </a:p>
          <a:p>
            <a:pPr marL="742950" lvl="1" indent="-285750" algn="just">
              <a:lnSpc>
                <a:spcPct val="120000"/>
              </a:lnSpc>
              <a:spcBef>
                <a:spcPts val="600"/>
              </a:spcBef>
            </a:pPr>
            <a:r>
              <a:rPr lang="en-US" sz="1800" dirty="0">
                <a:effectLst/>
                <a:ea typeface="Calibri" panose="020F0502020204030204" pitchFamily="34" charset="0"/>
                <a:cs typeface="Times New Roman" panose="02020603050405020304" pitchFamily="18" charset="0"/>
              </a:rPr>
              <a:t>Response will </a:t>
            </a:r>
            <a:r>
              <a:rPr lang="en-US" sz="1800" dirty="0">
                <a:ea typeface="Calibri" panose="020F0502020204030204" pitchFamily="34" charset="0"/>
                <a:cs typeface="Times New Roman" panose="02020603050405020304" pitchFamily="18" charset="0"/>
              </a:rPr>
              <a:t>certify </a:t>
            </a:r>
            <a:r>
              <a:rPr lang="en-US" sz="1800" dirty="0">
                <a:effectLst/>
                <a:ea typeface="Calibri" panose="020F0502020204030204" pitchFamily="34" charset="0"/>
                <a:cs typeface="Times New Roman" panose="02020603050405020304" pitchFamily="18" charset="0"/>
              </a:rPr>
              <a:t>that all charges, fees, etc. are included in the Pricing Table(s). Additionally, will acknowledge that charges, fees, etc. not disclosed in this/these Price Table(s) will not be accepted by the Aviation Authority.</a:t>
            </a:r>
          </a:p>
          <a:p>
            <a:pPr marL="742950" lvl="1" indent="-285750" algn="just">
              <a:lnSpc>
                <a:spcPct val="120000"/>
              </a:lnSpc>
              <a:spcBef>
                <a:spcPts val="600"/>
              </a:spcBef>
            </a:pPr>
            <a:endParaRPr lang="en-US" sz="1800" dirty="0">
              <a:ea typeface="Calibri" panose="020F0502020204030204" pitchFamily="34" charset="0"/>
              <a:cs typeface="Times New Roman" panose="02020603050405020304" pitchFamily="18" charset="0"/>
            </a:endParaRPr>
          </a:p>
          <a:p>
            <a:pPr marL="742950" lvl="1" indent="-285750" algn="just">
              <a:lnSpc>
                <a:spcPct val="120000"/>
              </a:lnSpc>
              <a:spcBef>
                <a:spcPts val="600"/>
              </a:spcBef>
            </a:pPr>
            <a:r>
              <a:rPr lang="en-US" sz="1800" dirty="0">
                <a:ea typeface="Calibri" panose="020F0502020204030204" pitchFamily="34" charset="0"/>
                <a:cs typeface="Times New Roman" panose="02020603050405020304" pitchFamily="18" charset="0"/>
              </a:rPr>
              <a:t>Payment Terms are in accordance with Florida Prompt Payment Act. </a:t>
            </a:r>
            <a:endParaRPr lang="en-US" sz="1800" dirty="0">
              <a:effectLst/>
              <a:ea typeface="Calibri" panose="020F0502020204030204" pitchFamily="34" charset="0"/>
              <a:cs typeface="Times New Roman" panose="02020603050405020304" pitchFamily="18" charset="0"/>
            </a:endParaRPr>
          </a:p>
        </p:txBody>
      </p:sp>
      <p:sp>
        <p:nvSpPr>
          <p:cNvPr id="3" name="Footer Placeholder 2">
            <a:extLst>
              <a:ext uri="{FF2B5EF4-FFF2-40B4-BE49-F238E27FC236}">
                <a16:creationId xmlns:a16="http://schemas.microsoft.com/office/drawing/2014/main" id="{8C706ED8-9242-8691-CD6E-AEA44910736A}"/>
              </a:ext>
            </a:extLst>
          </p:cNvPr>
          <p:cNvSpPr>
            <a:spLocks noGrp="1"/>
          </p:cNvSpPr>
          <p:nvPr>
            <p:ph type="ftr" sz="quarter" idx="11"/>
          </p:nvPr>
        </p:nvSpPr>
        <p:spPr>
          <a:xfrm>
            <a:off x="5712515" y="6356350"/>
            <a:ext cx="4950230" cy="365125"/>
          </a:xfrm>
        </p:spPr>
        <p:txBody>
          <a:bodyPr/>
          <a:lstStyle/>
          <a:p>
            <a:r>
              <a:rPr lang="en-US"/>
              <a:t>February 14, 2025</a:t>
            </a:r>
            <a:endParaRPr lang="en-US" dirty="0"/>
          </a:p>
        </p:txBody>
      </p:sp>
    </p:spTree>
    <p:extLst>
      <p:ext uri="{BB962C8B-B14F-4D97-AF65-F5344CB8AC3E}">
        <p14:creationId xmlns:p14="http://schemas.microsoft.com/office/powerpoint/2010/main" val="6571747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CE5C9-27DA-736B-95B9-28C106C44CD5}"/>
              </a:ext>
            </a:extLst>
          </p:cNvPr>
          <p:cNvSpPr>
            <a:spLocks noGrp="1"/>
          </p:cNvSpPr>
          <p:nvPr>
            <p:ph type="title"/>
          </p:nvPr>
        </p:nvSpPr>
        <p:spPr/>
        <p:txBody>
          <a:bodyPr/>
          <a:lstStyle/>
          <a:p>
            <a:r>
              <a:rPr lang="en-US" dirty="0"/>
              <a:t>Virtual Opening</a:t>
            </a:r>
          </a:p>
        </p:txBody>
      </p:sp>
      <p:sp>
        <p:nvSpPr>
          <p:cNvPr id="3" name="Footer Placeholder 2">
            <a:extLst>
              <a:ext uri="{FF2B5EF4-FFF2-40B4-BE49-F238E27FC236}">
                <a16:creationId xmlns:a16="http://schemas.microsoft.com/office/drawing/2014/main" id="{101B2E4B-23B8-A1AF-D554-0D21B0C0B102}"/>
              </a:ext>
            </a:extLst>
          </p:cNvPr>
          <p:cNvSpPr>
            <a:spLocks noGrp="1"/>
          </p:cNvSpPr>
          <p:nvPr>
            <p:ph type="ftr" sz="quarter" idx="11"/>
          </p:nvPr>
        </p:nvSpPr>
        <p:spPr/>
        <p:txBody>
          <a:bodyPr/>
          <a:lstStyle/>
          <a:p>
            <a:r>
              <a:rPr lang="en-US"/>
              <a:t>February 14, 2025</a:t>
            </a:r>
          </a:p>
        </p:txBody>
      </p:sp>
      <p:sp>
        <p:nvSpPr>
          <p:cNvPr id="4" name="Slide Number Placeholder 3">
            <a:extLst>
              <a:ext uri="{FF2B5EF4-FFF2-40B4-BE49-F238E27FC236}">
                <a16:creationId xmlns:a16="http://schemas.microsoft.com/office/drawing/2014/main" id="{9EA1BA2A-7D05-10AE-DB4F-FE72232A29A4}"/>
              </a:ext>
            </a:extLst>
          </p:cNvPr>
          <p:cNvSpPr>
            <a:spLocks noGrp="1"/>
          </p:cNvSpPr>
          <p:nvPr>
            <p:ph type="sldNum" sz="quarter" idx="12"/>
          </p:nvPr>
        </p:nvSpPr>
        <p:spPr/>
        <p:txBody>
          <a:bodyPr/>
          <a:lstStyle/>
          <a:p>
            <a:fld id="{C1354A7E-0BC3-A640-8187-05F946131B65}" type="slidenum">
              <a:rPr lang="en-US" smtClean="0"/>
              <a:t>17</a:t>
            </a:fld>
            <a:endParaRPr lang="en-US"/>
          </a:p>
        </p:txBody>
      </p:sp>
      <p:sp>
        <p:nvSpPr>
          <p:cNvPr id="5" name="Content Placeholder 4">
            <a:extLst>
              <a:ext uri="{FF2B5EF4-FFF2-40B4-BE49-F238E27FC236}">
                <a16:creationId xmlns:a16="http://schemas.microsoft.com/office/drawing/2014/main" id="{1E770546-1DBE-4143-52AF-13A2D4775153}"/>
              </a:ext>
            </a:extLst>
          </p:cNvPr>
          <p:cNvSpPr>
            <a:spLocks noGrp="1"/>
          </p:cNvSpPr>
          <p:nvPr>
            <p:ph idx="1"/>
          </p:nvPr>
        </p:nvSpPr>
        <p:spPr/>
        <p:txBody>
          <a:bodyPr>
            <a:normAutofit fontScale="70000" lnSpcReduction="20000"/>
          </a:bodyPr>
          <a:lstStyle/>
          <a:p>
            <a:r>
              <a:rPr lang="en-US" dirty="0"/>
              <a:t>Virtual Opening will consist of reading aloud the Respondent’s Name only.   Proposal Pricing will not be read aloud in accordance with State Of Florida Statute 119.071 (1).</a:t>
            </a:r>
          </a:p>
          <a:p>
            <a:r>
              <a:rPr lang="en-US" dirty="0"/>
              <a:t>Sealed Proposals, received by an agency pursuant to a competitive solicitation are exempt from FS. 119.07(1) and s. 24(a), Art. I of the State Constitution until such time as the agency provides notice of an intended decision or until 30 days after opening the proposals or final replies, whichever is earlier. </a:t>
            </a:r>
          </a:p>
          <a:p>
            <a:endParaRPr lang="en-US" dirty="0"/>
          </a:p>
          <a:p>
            <a:r>
              <a:rPr lang="en-US" dirty="0"/>
              <a:t>Notice of Intended Decision will be posted to OrlandoAirports.net and the e-Procurement Portal.</a:t>
            </a:r>
          </a:p>
          <a:p>
            <a:endParaRPr lang="en-US" dirty="0"/>
          </a:p>
        </p:txBody>
      </p:sp>
    </p:spTree>
    <p:extLst>
      <p:ext uri="{BB962C8B-B14F-4D97-AF65-F5344CB8AC3E}">
        <p14:creationId xmlns:p14="http://schemas.microsoft.com/office/powerpoint/2010/main" val="3618650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9F08F-0E27-1DC7-51EB-B534B63A0E0E}"/>
              </a:ext>
            </a:extLst>
          </p:cNvPr>
          <p:cNvSpPr>
            <a:spLocks noGrp="1"/>
          </p:cNvSpPr>
          <p:nvPr>
            <p:ph type="title"/>
          </p:nvPr>
        </p:nvSpPr>
        <p:spPr/>
        <p:txBody>
          <a:bodyPr>
            <a:normAutofit/>
          </a:bodyPr>
          <a:lstStyle/>
          <a:p>
            <a:pPr algn="ctr"/>
            <a:r>
              <a:rPr lang="en-US" sz="3200">
                <a:solidFill>
                  <a:schemeClr val="tx2"/>
                </a:solidFill>
              </a:rPr>
              <a:t>Introduction of Participants</a:t>
            </a:r>
          </a:p>
        </p:txBody>
      </p:sp>
      <p:sp>
        <p:nvSpPr>
          <p:cNvPr id="5" name="Slide Number Placeholder 4">
            <a:extLst>
              <a:ext uri="{FF2B5EF4-FFF2-40B4-BE49-F238E27FC236}">
                <a16:creationId xmlns:a16="http://schemas.microsoft.com/office/drawing/2014/main" id="{9E42621A-781A-1C67-69F3-8809D6EF1E8E}"/>
              </a:ext>
            </a:extLst>
          </p:cNvPr>
          <p:cNvSpPr>
            <a:spLocks noGrp="1"/>
          </p:cNvSpPr>
          <p:nvPr>
            <p:ph type="sldNum" sz="quarter" idx="12"/>
          </p:nvPr>
        </p:nvSpPr>
        <p:spPr/>
        <p:txBody>
          <a:bodyPr/>
          <a:lstStyle/>
          <a:p>
            <a:fld id="{C1354A7E-0BC3-A640-8187-05F946131B65}" type="slidenum">
              <a:rPr lang="en-US" smtClean="0"/>
              <a:t>2</a:t>
            </a:fld>
            <a:endParaRPr lang="en-US"/>
          </a:p>
        </p:txBody>
      </p:sp>
      <p:sp>
        <p:nvSpPr>
          <p:cNvPr id="3" name="Footer Placeholder 2">
            <a:extLst>
              <a:ext uri="{FF2B5EF4-FFF2-40B4-BE49-F238E27FC236}">
                <a16:creationId xmlns:a16="http://schemas.microsoft.com/office/drawing/2014/main" id="{423E1D82-1EF2-EBD8-74C9-222E6F01FC58}"/>
              </a:ext>
            </a:extLst>
          </p:cNvPr>
          <p:cNvSpPr>
            <a:spLocks noGrp="1"/>
          </p:cNvSpPr>
          <p:nvPr>
            <p:ph type="ftr" sz="quarter" idx="11"/>
          </p:nvPr>
        </p:nvSpPr>
        <p:spPr>
          <a:xfrm>
            <a:off x="5712515" y="6356350"/>
            <a:ext cx="4950230" cy="365125"/>
          </a:xfrm>
        </p:spPr>
        <p:txBody>
          <a:bodyPr/>
          <a:lstStyle/>
          <a:p>
            <a:r>
              <a:rPr lang="en-US"/>
              <a:t>February 14, 2025</a:t>
            </a:r>
            <a:endParaRPr lang="en-US" dirty="0"/>
          </a:p>
        </p:txBody>
      </p:sp>
      <p:graphicFrame>
        <p:nvGraphicFramePr>
          <p:cNvPr id="11" name="Content Placeholder 5">
            <a:extLst>
              <a:ext uri="{FF2B5EF4-FFF2-40B4-BE49-F238E27FC236}">
                <a16:creationId xmlns:a16="http://schemas.microsoft.com/office/drawing/2014/main" id="{ABF8F3E5-F971-EDCB-7E17-6D9DAA7702A6}"/>
              </a:ext>
            </a:extLst>
          </p:cNvPr>
          <p:cNvGraphicFramePr>
            <a:graphicFrameLocks noGrp="1"/>
          </p:cNvGraphicFramePr>
          <p:nvPr>
            <p:ph idx="1"/>
            <p:extLst>
              <p:ext uri="{D42A27DB-BD31-4B8C-83A1-F6EECF244321}">
                <p14:modId xmlns:p14="http://schemas.microsoft.com/office/powerpoint/2010/main" val="425362860"/>
              </p:ext>
            </p:extLst>
          </p:nvPr>
        </p:nvGraphicFramePr>
        <p:xfrm>
          <a:off x="838200" y="2214563"/>
          <a:ext cx="10631488" cy="31448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23988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B277C-BDD5-6945-F599-FB0969F67AD6}"/>
              </a:ext>
            </a:extLst>
          </p:cNvPr>
          <p:cNvSpPr>
            <a:spLocks noGrp="1"/>
          </p:cNvSpPr>
          <p:nvPr>
            <p:ph type="title"/>
          </p:nvPr>
        </p:nvSpPr>
        <p:spPr/>
        <p:txBody>
          <a:bodyPr>
            <a:normAutofit/>
          </a:bodyPr>
          <a:lstStyle/>
          <a:p>
            <a:pPr algn="ctr"/>
            <a:r>
              <a:rPr lang="en-US" sz="3200">
                <a:solidFill>
                  <a:schemeClr val="tx2"/>
                </a:solidFill>
              </a:rPr>
              <a:t>Agenda</a:t>
            </a:r>
          </a:p>
        </p:txBody>
      </p:sp>
      <p:sp>
        <p:nvSpPr>
          <p:cNvPr id="4" name="Slide Number Placeholder 3">
            <a:extLst>
              <a:ext uri="{FF2B5EF4-FFF2-40B4-BE49-F238E27FC236}">
                <a16:creationId xmlns:a16="http://schemas.microsoft.com/office/drawing/2014/main" id="{9E1F1669-C7FE-9079-07B0-4B1898E6EF9A}"/>
              </a:ext>
            </a:extLst>
          </p:cNvPr>
          <p:cNvSpPr>
            <a:spLocks noGrp="1"/>
          </p:cNvSpPr>
          <p:nvPr>
            <p:ph type="sldNum" sz="quarter" idx="12"/>
          </p:nvPr>
        </p:nvSpPr>
        <p:spPr/>
        <p:txBody>
          <a:bodyPr/>
          <a:lstStyle/>
          <a:p>
            <a:fld id="{C1354A7E-0BC3-A640-8187-05F946131B65}" type="slidenum">
              <a:rPr lang="en-US" smtClean="0"/>
              <a:t>3</a:t>
            </a:fld>
            <a:endParaRPr lang="en-US"/>
          </a:p>
        </p:txBody>
      </p:sp>
      <p:sp>
        <p:nvSpPr>
          <p:cNvPr id="5" name="Content Placeholder 4">
            <a:extLst>
              <a:ext uri="{FF2B5EF4-FFF2-40B4-BE49-F238E27FC236}">
                <a16:creationId xmlns:a16="http://schemas.microsoft.com/office/drawing/2014/main" id="{936E2ECD-D98D-36EE-4F3A-038F5A63D6F3}"/>
              </a:ext>
            </a:extLst>
          </p:cNvPr>
          <p:cNvSpPr>
            <a:spLocks noGrp="1"/>
          </p:cNvSpPr>
          <p:nvPr>
            <p:ph idx="4294967295"/>
          </p:nvPr>
        </p:nvSpPr>
        <p:spPr>
          <a:xfrm>
            <a:off x="2776318" y="1185862"/>
            <a:ext cx="8414657" cy="4400549"/>
          </a:xfrm>
        </p:spPr>
        <p:txBody>
          <a:bodyPr vert="horz" lIns="91440" tIns="45720" rIns="91440" bIns="45720" rtlCol="0" anchor="t">
            <a:normAutofit/>
          </a:bodyPr>
          <a:lstStyle/>
          <a:p>
            <a:pPr marL="514350" indent="-514350">
              <a:buFont typeface="+mj-lt"/>
              <a:buAutoNum type="arabicPeriod"/>
            </a:pPr>
            <a:endParaRPr lang="en-US" dirty="0"/>
          </a:p>
          <a:p>
            <a:pPr marL="914400" lvl="1" indent="-457200">
              <a:spcBef>
                <a:spcPts val="600"/>
              </a:spcBef>
              <a:spcAft>
                <a:spcPts val="600"/>
              </a:spcAft>
              <a:buFont typeface="+mj-lt"/>
              <a:buAutoNum type="arabicPeriod"/>
            </a:pPr>
            <a:r>
              <a:rPr lang="en-US" dirty="0">
                <a:solidFill>
                  <a:schemeClr val="tx2"/>
                </a:solidFill>
              </a:rPr>
              <a:t>Introduction</a:t>
            </a:r>
          </a:p>
          <a:p>
            <a:pPr marL="914400" lvl="1" indent="-457200">
              <a:spcBef>
                <a:spcPts val="600"/>
              </a:spcBef>
              <a:spcAft>
                <a:spcPts val="600"/>
              </a:spcAft>
              <a:buFont typeface="+mj-lt"/>
              <a:buAutoNum type="arabicPeriod"/>
            </a:pPr>
            <a:r>
              <a:rPr lang="en-US" dirty="0">
                <a:solidFill>
                  <a:schemeClr val="tx2"/>
                </a:solidFill>
              </a:rPr>
              <a:t>Questions Regarding This Solicitation</a:t>
            </a:r>
          </a:p>
          <a:p>
            <a:pPr marL="914400" lvl="1" indent="-457200">
              <a:spcBef>
                <a:spcPts val="600"/>
              </a:spcBef>
              <a:spcAft>
                <a:spcPts val="600"/>
              </a:spcAft>
              <a:buFont typeface="+mj-lt"/>
              <a:buAutoNum type="arabicPeriod"/>
            </a:pPr>
            <a:r>
              <a:rPr lang="en-US" dirty="0">
                <a:solidFill>
                  <a:schemeClr val="tx2"/>
                </a:solidFill>
              </a:rPr>
              <a:t>Procurement Schedule</a:t>
            </a:r>
          </a:p>
          <a:p>
            <a:pPr marL="914400" lvl="1" indent="-457200">
              <a:spcBef>
                <a:spcPts val="600"/>
              </a:spcBef>
              <a:spcAft>
                <a:spcPts val="600"/>
              </a:spcAft>
              <a:buFont typeface="+mj-lt"/>
              <a:buAutoNum type="arabicPeriod"/>
            </a:pPr>
            <a:r>
              <a:rPr lang="en-US" dirty="0">
                <a:solidFill>
                  <a:schemeClr val="tx2"/>
                </a:solidFill>
              </a:rPr>
              <a:t>Minimum Requirements</a:t>
            </a:r>
          </a:p>
          <a:p>
            <a:pPr marL="914400" lvl="1" indent="-457200">
              <a:spcBef>
                <a:spcPts val="600"/>
              </a:spcBef>
              <a:spcAft>
                <a:spcPts val="600"/>
              </a:spcAft>
              <a:buFont typeface="+mj-lt"/>
              <a:buAutoNum type="arabicPeriod"/>
            </a:pPr>
            <a:r>
              <a:rPr lang="en-US" dirty="0">
                <a:solidFill>
                  <a:schemeClr val="tx2"/>
                </a:solidFill>
                <a:cs typeface="Calibri"/>
              </a:rPr>
              <a:t>Scope of Work</a:t>
            </a:r>
          </a:p>
          <a:p>
            <a:pPr marL="914400" lvl="1" indent="-457200">
              <a:spcBef>
                <a:spcPts val="600"/>
              </a:spcBef>
              <a:spcAft>
                <a:spcPts val="600"/>
              </a:spcAft>
              <a:buFont typeface="Arial" panose="020B0604020202020204" pitchFamily="34" charset="0"/>
              <a:buAutoNum type="arabicPeriod"/>
            </a:pPr>
            <a:r>
              <a:rPr lang="en-US" dirty="0">
                <a:solidFill>
                  <a:schemeClr val="tx2"/>
                </a:solidFill>
                <a:cs typeface="Calibri"/>
              </a:rPr>
              <a:t>Overview of E-Procurement System</a:t>
            </a:r>
          </a:p>
          <a:p>
            <a:pPr marL="914400" lvl="1" indent="-457200">
              <a:spcBef>
                <a:spcPts val="600"/>
              </a:spcBef>
              <a:spcAft>
                <a:spcPts val="600"/>
              </a:spcAft>
              <a:buFont typeface="Arial" panose="020B0604020202020204" pitchFamily="34" charset="0"/>
              <a:buAutoNum type="arabicPeriod"/>
            </a:pPr>
            <a:r>
              <a:rPr lang="en-US" dirty="0">
                <a:solidFill>
                  <a:schemeClr val="tx2"/>
                </a:solidFill>
              </a:rPr>
              <a:t>Vendor Questionnaire</a:t>
            </a:r>
          </a:p>
          <a:p>
            <a:pPr marL="914400" lvl="1" indent="-457200">
              <a:spcBef>
                <a:spcPts val="600"/>
              </a:spcBef>
              <a:spcAft>
                <a:spcPts val="600"/>
              </a:spcAft>
              <a:buAutoNum type="arabicPeriod"/>
            </a:pPr>
            <a:endParaRPr lang="en-US" dirty="0">
              <a:solidFill>
                <a:schemeClr val="tx2"/>
              </a:solidFill>
              <a:ea typeface="Verdana"/>
              <a:cs typeface="Calibri"/>
            </a:endParaRPr>
          </a:p>
        </p:txBody>
      </p:sp>
      <p:sp>
        <p:nvSpPr>
          <p:cNvPr id="3" name="Footer Placeholder 2">
            <a:extLst>
              <a:ext uri="{FF2B5EF4-FFF2-40B4-BE49-F238E27FC236}">
                <a16:creationId xmlns:a16="http://schemas.microsoft.com/office/drawing/2014/main" id="{DEAF8CD1-C4F1-771C-4DC6-E23067A38EB5}"/>
              </a:ext>
            </a:extLst>
          </p:cNvPr>
          <p:cNvSpPr>
            <a:spLocks noGrp="1"/>
          </p:cNvSpPr>
          <p:nvPr>
            <p:ph type="ftr" sz="quarter" idx="11"/>
          </p:nvPr>
        </p:nvSpPr>
        <p:spPr>
          <a:xfrm>
            <a:off x="5712515" y="6356350"/>
            <a:ext cx="4950230" cy="365125"/>
          </a:xfrm>
        </p:spPr>
        <p:txBody>
          <a:bodyPr/>
          <a:lstStyle/>
          <a:p>
            <a:r>
              <a:rPr lang="en-US"/>
              <a:t>February 14, 2025</a:t>
            </a:r>
            <a:endParaRPr lang="en-US" dirty="0"/>
          </a:p>
        </p:txBody>
      </p:sp>
    </p:spTree>
    <p:extLst>
      <p:ext uri="{BB962C8B-B14F-4D97-AF65-F5344CB8AC3E}">
        <p14:creationId xmlns:p14="http://schemas.microsoft.com/office/powerpoint/2010/main" val="1974694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78BCF-85D5-718D-1960-712D1F2E570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9980484-F4E4-7ADC-F142-0101B66C84A6}"/>
              </a:ext>
            </a:extLst>
          </p:cNvPr>
          <p:cNvSpPr>
            <a:spLocks noGrp="1"/>
          </p:cNvSpPr>
          <p:nvPr>
            <p:ph type="sldNum" sz="quarter" idx="12"/>
          </p:nvPr>
        </p:nvSpPr>
        <p:spPr/>
        <p:txBody>
          <a:bodyPr/>
          <a:lstStyle/>
          <a:p>
            <a:fld id="{C1354A7E-0BC3-A640-8187-05F946131B65}" type="slidenum">
              <a:rPr lang="en-US" smtClean="0"/>
              <a:t>4</a:t>
            </a:fld>
            <a:endParaRPr lang="en-US"/>
          </a:p>
        </p:txBody>
      </p:sp>
      <p:sp>
        <p:nvSpPr>
          <p:cNvPr id="5" name="Content Placeholder 4">
            <a:extLst>
              <a:ext uri="{FF2B5EF4-FFF2-40B4-BE49-F238E27FC236}">
                <a16:creationId xmlns:a16="http://schemas.microsoft.com/office/drawing/2014/main" id="{18968661-13CA-3A01-449C-B0C328CEA353}"/>
              </a:ext>
            </a:extLst>
          </p:cNvPr>
          <p:cNvSpPr>
            <a:spLocks noGrp="1"/>
          </p:cNvSpPr>
          <p:nvPr>
            <p:ph idx="4294967295"/>
          </p:nvPr>
        </p:nvSpPr>
        <p:spPr>
          <a:xfrm>
            <a:off x="838199" y="1690688"/>
            <a:ext cx="10996750" cy="3685646"/>
          </a:xfrm>
        </p:spPr>
        <p:txBody>
          <a:bodyPr>
            <a:normAutofit/>
          </a:bodyPr>
          <a:lstStyle/>
          <a:p>
            <a:pPr algn="ctr"/>
            <a:r>
              <a:rPr lang="en-US" sz="2600" b="1" dirty="0">
                <a:solidFill>
                  <a:schemeClr val="tx2"/>
                </a:solidFill>
              </a:rPr>
              <a:t>This presentation is an excerpt from the published Solicitation on OpenGov.com.</a:t>
            </a:r>
          </a:p>
          <a:p>
            <a:pPr algn="ctr"/>
            <a:endParaRPr lang="en-US" sz="2600" b="1" dirty="0">
              <a:solidFill>
                <a:schemeClr val="tx2"/>
              </a:solidFill>
            </a:endParaRPr>
          </a:p>
          <a:p>
            <a:pPr algn="ctr"/>
            <a:r>
              <a:rPr lang="en-US" sz="2600" b="1" dirty="0">
                <a:solidFill>
                  <a:schemeClr val="tx2"/>
                </a:solidFill>
              </a:rPr>
              <a:t>Please refer to OpenGov.com for the complete versions of all documents applicable to this Solicitation.</a:t>
            </a:r>
          </a:p>
          <a:p>
            <a:pPr algn="ctr"/>
            <a:r>
              <a:rPr lang="en-US" sz="2600" b="1" dirty="0">
                <a:solidFill>
                  <a:schemeClr val="tx2"/>
                </a:solidFill>
              </a:rPr>
              <a:t>Select to ‘Follow’ the Solicitation to receive notifications.</a:t>
            </a:r>
          </a:p>
          <a:p>
            <a:pPr algn="ctr"/>
            <a:endParaRPr lang="en-US" sz="2600" b="1" dirty="0">
              <a:solidFill>
                <a:schemeClr val="tx2"/>
              </a:solidFill>
            </a:endParaRPr>
          </a:p>
        </p:txBody>
      </p:sp>
      <p:sp>
        <p:nvSpPr>
          <p:cNvPr id="2" name="Footer Placeholder 2">
            <a:extLst>
              <a:ext uri="{FF2B5EF4-FFF2-40B4-BE49-F238E27FC236}">
                <a16:creationId xmlns:a16="http://schemas.microsoft.com/office/drawing/2014/main" id="{D6BB60BD-1DEA-DC20-C983-AE4168BACBD5}"/>
              </a:ext>
            </a:extLst>
          </p:cNvPr>
          <p:cNvSpPr>
            <a:spLocks noGrp="1"/>
          </p:cNvSpPr>
          <p:nvPr>
            <p:ph type="ftr" sz="quarter" idx="11"/>
          </p:nvPr>
        </p:nvSpPr>
        <p:spPr>
          <a:xfrm>
            <a:off x="5712515" y="6356350"/>
            <a:ext cx="4950230" cy="365125"/>
          </a:xfrm>
        </p:spPr>
        <p:txBody>
          <a:bodyPr/>
          <a:lstStyle/>
          <a:p>
            <a:r>
              <a:rPr lang="en-US"/>
              <a:t>February 14, 2025</a:t>
            </a:r>
            <a:endParaRPr lang="en-US" dirty="0"/>
          </a:p>
        </p:txBody>
      </p:sp>
    </p:spTree>
    <p:extLst>
      <p:ext uri="{BB962C8B-B14F-4D97-AF65-F5344CB8AC3E}">
        <p14:creationId xmlns:p14="http://schemas.microsoft.com/office/powerpoint/2010/main" val="35377285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7DA519-3FD0-28C9-1D07-C1DD438834A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554FC0-2796-5634-6A56-E4A9C7CDF65B}"/>
              </a:ext>
            </a:extLst>
          </p:cNvPr>
          <p:cNvSpPr>
            <a:spLocks noGrp="1"/>
          </p:cNvSpPr>
          <p:nvPr>
            <p:ph idx="1"/>
          </p:nvPr>
        </p:nvSpPr>
        <p:spPr>
          <a:xfrm>
            <a:off x="838200" y="1718844"/>
            <a:ext cx="10281557" cy="3657490"/>
          </a:xfrm>
        </p:spPr>
        <p:txBody>
          <a:bodyPr/>
          <a:lstStyle/>
          <a:p>
            <a:pPr algn="ctr"/>
            <a:r>
              <a:rPr lang="en-US" sz="2600" b="1">
                <a:solidFill>
                  <a:schemeClr val="tx2"/>
                </a:solidFill>
              </a:rPr>
              <a:t>The Solicitation documents, responses to inquiries, and Pre-Submittal Conference Presentation will be made available at: </a:t>
            </a:r>
            <a:r>
              <a:rPr lang="en-US" sz="2400" b="1">
                <a:solidFill>
                  <a:schemeClr val="accent1"/>
                </a:solidFill>
                <a:hlinkClick r:id="rId3">
                  <a:extLst>
                    <a:ext uri="{A12FA001-AC4F-418D-AE19-62706E023703}">
                      <ahyp:hlinkClr xmlns:ahyp="http://schemas.microsoft.com/office/drawing/2018/hyperlinkcolor" val="tx"/>
                    </a:ext>
                  </a:extLst>
                </a:hlinkClick>
              </a:rPr>
              <a:t>https://procurement.opengov.com/portal/goaa</a:t>
            </a:r>
            <a:endParaRPr lang="en-US" sz="2400" b="1">
              <a:solidFill>
                <a:schemeClr val="accent1"/>
              </a:solidFill>
            </a:endParaRPr>
          </a:p>
          <a:p>
            <a:endParaRPr lang="en-US"/>
          </a:p>
        </p:txBody>
      </p:sp>
      <p:sp>
        <p:nvSpPr>
          <p:cNvPr id="5" name="Slide Number Placeholder 4">
            <a:extLst>
              <a:ext uri="{FF2B5EF4-FFF2-40B4-BE49-F238E27FC236}">
                <a16:creationId xmlns:a16="http://schemas.microsoft.com/office/drawing/2014/main" id="{9808B2F5-A257-897A-7CFE-2F12996BAE07}"/>
              </a:ext>
            </a:extLst>
          </p:cNvPr>
          <p:cNvSpPr>
            <a:spLocks noGrp="1"/>
          </p:cNvSpPr>
          <p:nvPr>
            <p:ph type="sldNum" sz="quarter" idx="12"/>
          </p:nvPr>
        </p:nvSpPr>
        <p:spPr/>
        <p:txBody>
          <a:bodyPr/>
          <a:lstStyle/>
          <a:p>
            <a:fld id="{C1354A7E-0BC3-A640-8187-05F946131B65}" type="slidenum">
              <a:rPr lang="en-US" smtClean="0"/>
              <a:t>5</a:t>
            </a:fld>
            <a:endParaRPr lang="en-US"/>
          </a:p>
        </p:txBody>
      </p:sp>
      <p:sp>
        <p:nvSpPr>
          <p:cNvPr id="2" name="Footer Placeholder 2">
            <a:extLst>
              <a:ext uri="{FF2B5EF4-FFF2-40B4-BE49-F238E27FC236}">
                <a16:creationId xmlns:a16="http://schemas.microsoft.com/office/drawing/2014/main" id="{101CFE06-46CA-E002-7F1C-07BBC8C95F2B}"/>
              </a:ext>
            </a:extLst>
          </p:cNvPr>
          <p:cNvSpPr>
            <a:spLocks noGrp="1"/>
          </p:cNvSpPr>
          <p:nvPr>
            <p:ph type="ftr" sz="quarter" idx="11"/>
          </p:nvPr>
        </p:nvSpPr>
        <p:spPr>
          <a:xfrm>
            <a:off x="5712515" y="6356350"/>
            <a:ext cx="4950230" cy="365125"/>
          </a:xfrm>
        </p:spPr>
        <p:txBody>
          <a:bodyPr/>
          <a:lstStyle/>
          <a:p>
            <a:r>
              <a:rPr lang="en-US"/>
              <a:t>February 14, 2025</a:t>
            </a:r>
            <a:endParaRPr lang="en-US" dirty="0"/>
          </a:p>
        </p:txBody>
      </p:sp>
    </p:spTree>
    <p:extLst>
      <p:ext uri="{BB962C8B-B14F-4D97-AF65-F5344CB8AC3E}">
        <p14:creationId xmlns:p14="http://schemas.microsoft.com/office/powerpoint/2010/main" val="2361442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D1FB3-04CF-2343-6B21-8C26A6D3CD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0612E7-5CAC-4E01-BEDC-F6A714B8050D}"/>
              </a:ext>
            </a:extLst>
          </p:cNvPr>
          <p:cNvSpPr>
            <a:spLocks noGrp="1"/>
          </p:cNvSpPr>
          <p:nvPr>
            <p:ph type="title"/>
          </p:nvPr>
        </p:nvSpPr>
        <p:spPr/>
        <p:txBody>
          <a:bodyPr>
            <a:normAutofit/>
          </a:bodyPr>
          <a:lstStyle/>
          <a:p>
            <a:r>
              <a:rPr lang="en-US" sz="3200"/>
              <a:t>Questions</a:t>
            </a:r>
          </a:p>
        </p:txBody>
      </p:sp>
      <p:sp>
        <p:nvSpPr>
          <p:cNvPr id="4" name="Slide Number Placeholder 3">
            <a:extLst>
              <a:ext uri="{FF2B5EF4-FFF2-40B4-BE49-F238E27FC236}">
                <a16:creationId xmlns:a16="http://schemas.microsoft.com/office/drawing/2014/main" id="{0CF501CC-7992-A455-5069-401626572A06}"/>
              </a:ext>
            </a:extLst>
          </p:cNvPr>
          <p:cNvSpPr>
            <a:spLocks noGrp="1"/>
          </p:cNvSpPr>
          <p:nvPr>
            <p:ph type="sldNum" sz="quarter" idx="12"/>
          </p:nvPr>
        </p:nvSpPr>
        <p:spPr/>
        <p:txBody>
          <a:bodyPr/>
          <a:lstStyle/>
          <a:p>
            <a:fld id="{C1354A7E-0BC3-A640-8187-05F946131B65}" type="slidenum">
              <a:rPr lang="en-US" smtClean="0"/>
              <a:t>6</a:t>
            </a:fld>
            <a:endParaRPr lang="en-US"/>
          </a:p>
        </p:txBody>
      </p:sp>
      <p:sp>
        <p:nvSpPr>
          <p:cNvPr id="5" name="Content Placeholder 4">
            <a:extLst>
              <a:ext uri="{FF2B5EF4-FFF2-40B4-BE49-F238E27FC236}">
                <a16:creationId xmlns:a16="http://schemas.microsoft.com/office/drawing/2014/main" id="{D859E45C-B01C-27A7-774B-F7066F08B3D8}"/>
              </a:ext>
            </a:extLst>
          </p:cNvPr>
          <p:cNvSpPr>
            <a:spLocks noGrp="1"/>
          </p:cNvSpPr>
          <p:nvPr>
            <p:ph idx="4294967295"/>
          </p:nvPr>
        </p:nvSpPr>
        <p:spPr>
          <a:xfrm>
            <a:off x="838200" y="1690688"/>
            <a:ext cx="10515600" cy="3657490"/>
          </a:xfrm>
        </p:spPr>
        <p:txBody>
          <a:bodyPr>
            <a:normAutofit/>
          </a:bodyPr>
          <a:lstStyle/>
          <a:p>
            <a:pPr lvl="1" algn="just">
              <a:spcBef>
                <a:spcPts val="1200"/>
              </a:spcBef>
              <a:spcAft>
                <a:spcPts val="1200"/>
              </a:spcAft>
            </a:pPr>
            <a:endParaRPr lang="en-US" sz="1800" b="1" dirty="0">
              <a:solidFill>
                <a:srgbClr val="224F6C"/>
              </a:solidFill>
              <a:cs typeface="Arial" panose="020B0604020202020204" pitchFamily="34" charset="0"/>
            </a:endParaRPr>
          </a:p>
          <a:p>
            <a:pPr lvl="1" algn="just">
              <a:spcBef>
                <a:spcPts val="1200"/>
              </a:spcBef>
              <a:spcAft>
                <a:spcPts val="1200"/>
              </a:spcAft>
            </a:pPr>
            <a:r>
              <a:rPr lang="en-US" sz="1800" b="1" dirty="0">
                <a:solidFill>
                  <a:srgbClr val="224F6C"/>
                </a:solidFill>
                <a:cs typeface="Arial" panose="020B0604020202020204" pitchFamily="34" charset="0"/>
              </a:rPr>
              <a:t>Read the Solicitation in its entirety.  </a:t>
            </a:r>
            <a:r>
              <a:rPr lang="en-US" sz="1800" dirty="0">
                <a:solidFill>
                  <a:srgbClr val="224F6C"/>
                </a:solidFill>
                <a:cs typeface="Arial" panose="020B0604020202020204" pitchFamily="34" charset="0"/>
              </a:rPr>
              <a:t>Become familiar with all requirements and associated details to ensure you understand the work requested and that you can deliver the work as specified.</a:t>
            </a:r>
          </a:p>
          <a:p>
            <a:pPr lvl="1" algn="just">
              <a:spcBef>
                <a:spcPts val="1200"/>
              </a:spcBef>
              <a:spcAft>
                <a:spcPts val="1200"/>
              </a:spcAft>
            </a:pPr>
            <a:r>
              <a:rPr lang="en-US" sz="1800" b="0" i="0" u="none" strike="noStrike" baseline="0" dirty="0">
                <a:solidFill>
                  <a:srgbClr val="224F6C"/>
                </a:solidFill>
                <a:cs typeface="Arial" panose="020B0604020202020204" pitchFamily="34" charset="0"/>
              </a:rPr>
              <a:t>Remember to submit any questions prior to the end of the </a:t>
            </a:r>
            <a:r>
              <a:rPr lang="en-US" sz="1800" dirty="0">
                <a:solidFill>
                  <a:srgbClr val="224F6C"/>
                </a:solidFill>
                <a:cs typeface="Arial" panose="020B0604020202020204" pitchFamily="34" charset="0"/>
              </a:rPr>
              <a:t>Que</a:t>
            </a:r>
            <a:r>
              <a:rPr lang="en-US" sz="1800" b="0" i="0" u="none" strike="noStrike" baseline="0" dirty="0">
                <a:solidFill>
                  <a:srgbClr val="224F6C"/>
                </a:solidFill>
                <a:cs typeface="Arial" panose="020B0604020202020204" pitchFamily="34" charset="0"/>
              </a:rPr>
              <a:t>stion &amp; Answer period</a:t>
            </a:r>
            <a:r>
              <a:rPr lang="en-US" sz="1800" dirty="0">
                <a:solidFill>
                  <a:srgbClr val="224F6C"/>
                </a:solidFill>
                <a:cs typeface="Arial" panose="020B0604020202020204" pitchFamily="34" charset="0"/>
              </a:rPr>
              <a:t>, </a:t>
            </a:r>
            <a:r>
              <a:rPr lang="en-US" sz="1800" b="1" dirty="0">
                <a:solidFill>
                  <a:srgbClr val="224F6C"/>
                </a:solidFill>
                <a:cs typeface="Arial" panose="020B0604020202020204" pitchFamily="34" charset="0"/>
              </a:rPr>
              <a:t>Friday, August 17, 2026</a:t>
            </a:r>
            <a:r>
              <a:rPr lang="en-US" sz="1800" dirty="0">
                <a:solidFill>
                  <a:srgbClr val="224F6C"/>
                </a:solidFill>
                <a:cs typeface="Arial" panose="020B0604020202020204" pitchFamily="34" charset="0"/>
              </a:rPr>
              <a:t>, </a:t>
            </a:r>
            <a:r>
              <a:rPr lang="en-US" sz="1800" b="0" i="0" u="none" strike="noStrike" baseline="0" dirty="0">
                <a:solidFill>
                  <a:srgbClr val="224F6C"/>
                </a:solidFill>
                <a:cs typeface="Arial" panose="020B0604020202020204" pitchFamily="34" charset="0"/>
              </a:rPr>
              <a:t>to ensure there is no confusion regarding anything in the document as it relates to the services being requested and your ability to perform.</a:t>
            </a:r>
            <a:endParaRPr lang="en-US" sz="1800" dirty="0">
              <a:solidFill>
                <a:srgbClr val="224F6C"/>
              </a:solidFill>
              <a:effectLst/>
              <a:ea typeface="Calibri" panose="020F0502020204030204" pitchFamily="34" charset="0"/>
              <a:cs typeface="Arial" panose="020B0604020202020204" pitchFamily="34" charset="0"/>
            </a:endParaRPr>
          </a:p>
          <a:p>
            <a:pPr lvl="1" algn="just">
              <a:spcBef>
                <a:spcPts val="1200"/>
              </a:spcBef>
              <a:spcAft>
                <a:spcPts val="1200"/>
              </a:spcAft>
            </a:pPr>
            <a:endParaRPr lang="en-US" sz="1800" dirty="0"/>
          </a:p>
        </p:txBody>
      </p:sp>
      <p:sp>
        <p:nvSpPr>
          <p:cNvPr id="3" name="Footer Placeholder 2">
            <a:extLst>
              <a:ext uri="{FF2B5EF4-FFF2-40B4-BE49-F238E27FC236}">
                <a16:creationId xmlns:a16="http://schemas.microsoft.com/office/drawing/2014/main" id="{A6307C51-743A-062E-290D-962B3E2739D7}"/>
              </a:ext>
            </a:extLst>
          </p:cNvPr>
          <p:cNvSpPr>
            <a:spLocks noGrp="1"/>
          </p:cNvSpPr>
          <p:nvPr>
            <p:ph type="ftr" sz="quarter" idx="11"/>
          </p:nvPr>
        </p:nvSpPr>
        <p:spPr>
          <a:xfrm>
            <a:off x="5712515" y="6356350"/>
            <a:ext cx="4950230" cy="365125"/>
          </a:xfrm>
        </p:spPr>
        <p:txBody>
          <a:bodyPr/>
          <a:lstStyle/>
          <a:p>
            <a:r>
              <a:rPr lang="en-US"/>
              <a:t>February 14, 2025</a:t>
            </a:r>
            <a:endParaRPr lang="en-US" dirty="0"/>
          </a:p>
        </p:txBody>
      </p:sp>
    </p:spTree>
    <p:extLst>
      <p:ext uri="{BB962C8B-B14F-4D97-AF65-F5344CB8AC3E}">
        <p14:creationId xmlns:p14="http://schemas.microsoft.com/office/powerpoint/2010/main" val="553473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D8B6A-E24E-39E9-D648-2F98D92FEC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CEE089-FE82-300C-ED8A-99C85C563666}"/>
              </a:ext>
            </a:extLst>
          </p:cNvPr>
          <p:cNvSpPr>
            <a:spLocks noGrp="1"/>
          </p:cNvSpPr>
          <p:nvPr>
            <p:ph type="title"/>
          </p:nvPr>
        </p:nvSpPr>
        <p:spPr/>
        <p:txBody>
          <a:bodyPr>
            <a:normAutofit/>
          </a:bodyPr>
          <a:lstStyle/>
          <a:p>
            <a:r>
              <a:rPr lang="en-US" sz="3200"/>
              <a:t>Important Dates / Tentative Schedule </a:t>
            </a:r>
          </a:p>
        </p:txBody>
      </p:sp>
      <p:sp>
        <p:nvSpPr>
          <p:cNvPr id="4" name="Slide Number Placeholder 3">
            <a:extLst>
              <a:ext uri="{FF2B5EF4-FFF2-40B4-BE49-F238E27FC236}">
                <a16:creationId xmlns:a16="http://schemas.microsoft.com/office/drawing/2014/main" id="{8E576F01-D0B3-1352-1DE6-626021F595D7}"/>
              </a:ext>
            </a:extLst>
          </p:cNvPr>
          <p:cNvSpPr>
            <a:spLocks noGrp="1"/>
          </p:cNvSpPr>
          <p:nvPr>
            <p:ph type="sldNum" sz="quarter" idx="12"/>
          </p:nvPr>
        </p:nvSpPr>
        <p:spPr/>
        <p:txBody>
          <a:bodyPr/>
          <a:lstStyle/>
          <a:p>
            <a:fld id="{C1354A7E-0BC3-A640-8187-05F946131B65}" type="slidenum">
              <a:rPr lang="en-US" smtClean="0"/>
              <a:t>7</a:t>
            </a:fld>
            <a:endParaRPr lang="en-US"/>
          </a:p>
        </p:txBody>
      </p:sp>
      <p:sp>
        <p:nvSpPr>
          <p:cNvPr id="5" name="Content Placeholder 4">
            <a:extLst>
              <a:ext uri="{FF2B5EF4-FFF2-40B4-BE49-F238E27FC236}">
                <a16:creationId xmlns:a16="http://schemas.microsoft.com/office/drawing/2014/main" id="{64F0DC52-1B03-A098-20BF-BE134389AA29}"/>
              </a:ext>
            </a:extLst>
          </p:cNvPr>
          <p:cNvSpPr>
            <a:spLocks noGrp="1"/>
          </p:cNvSpPr>
          <p:nvPr>
            <p:ph idx="4294967295"/>
          </p:nvPr>
        </p:nvSpPr>
        <p:spPr>
          <a:xfrm>
            <a:off x="838200" y="1718843"/>
            <a:ext cx="10515600" cy="4306399"/>
          </a:xfrm>
        </p:spPr>
        <p:txBody>
          <a:bodyPr vert="horz" lIns="91440" tIns="45720" rIns="91440" bIns="45720" rtlCol="0" anchor="t">
            <a:normAutofit/>
          </a:bodyPr>
          <a:lstStyle/>
          <a:p>
            <a:pPr>
              <a:spcBef>
                <a:spcPts val="1200"/>
              </a:spcBef>
              <a:spcAft>
                <a:spcPts val="1200"/>
              </a:spcAft>
            </a:pPr>
            <a:endParaRPr lang="en-US" sz="1800" dirty="0"/>
          </a:p>
          <a:p>
            <a:pPr>
              <a:spcBef>
                <a:spcPts val="1200"/>
              </a:spcBef>
              <a:spcAft>
                <a:spcPts val="1200"/>
              </a:spcAft>
            </a:pPr>
            <a:r>
              <a:rPr lang="en-US" sz="1800" dirty="0"/>
              <a:t>Deadline for Questions: </a:t>
            </a:r>
            <a:r>
              <a:rPr lang="en-US" sz="1800" dirty="0">
                <a:solidFill>
                  <a:srgbClr val="1C818C"/>
                </a:solidFill>
              </a:rPr>
              <a:t>August 17, 2026, 4:00pm Eastern</a:t>
            </a:r>
          </a:p>
          <a:p>
            <a:pPr>
              <a:spcBef>
                <a:spcPts val="1200"/>
              </a:spcBef>
              <a:spcAft>
                <a:spcPts val="1200"/>
              </a:spcAft>
            </a:pPr>
            <a:r>
              <a:rPr lang="en-US" sz="1800" dirty="0"/>
              <a:t>Response Submission Deadline: </a:t>
            </a:r>
            <a:r>
              <a:rPr lang="en-US" sz="1800" dirty="0">
                <a:solidFill>
                  <a:srgbClr val="1C818C"/>
                </a:solidFill>
              </a:rPr>
              <a:t>August 31, 2026, 4:00pm Eastern</a:t>
            </a:r>
          </a:p>
          <a:p>
            <a:pPr>
              <a:spcBef>
                <a:spcPts val="1200"/>
              </a:spcBef>
              <a:spcAft>
                <a:spcPts val="1200"/>
              </a:spcAft>
            </a:pPr>
            <a:r>
              <a:rPr lang="en-US" sz="1800" i="1" dirty="0"/>
              <a:t>Tentative</a:t>
            </a:r>
            <a:r>
              <a:rPr lang="en-US" sz="1800" dirty="0"/>
              <a:t> Selection Committee Date: </a:t>
            </a:r>
            <a:r>
              <a:rPr lang="en-US" sz="1800" dirty="0">
                <a:solidFill>
                  <a:srgbClr val="1C818C"/>
                </a:solidFill>
              </a:rPr>
              <a:t>September 15,2026</a:t>
            </a:r>
          </a:p>
          <a:p>
            <a:pPr>
              <a:spcBef>
                <a:spcPts val="1200"/>
              </a:spcBef>
              <a:spcAft>
                <a:spcPts val="1200"/>
              </a:spcAft>
            </a:pPr>
            <a:r>
              <a:rPr lang="en-US" sz="1800" i="1" dirty="0"/>
              <a:t>Tentative</a:t>
            </a:r>
            <a:r>
              <a:rPr lang="en-US" sz="1800" dirty="0"/>
              <a:t> Aviation Authority Board Approval Date: </a:t>
            </a:r>
            <a:r>
              <a:rPr lang="en-US" sz="1800" dirty="0">
                <a:solidFill>
                  <a:srgbClr val="1C818C"/>
                </a:solidFill>
              </a:rPr>
              <a:t>December 16, 2026</a:t>
            </a:r>
          </a:p>
        </p:txBody>
      </p:sp>
      <p:sp>
        <p:nvSpPr>
          <p:cNvPr id="3" name="Footer Placeholder 2">
            <a:extLst>
              <a:ext uri="{FF2B5EF4-FFF2-40B4-BE49-F238E27FC236}">
                <a16:creationId xmlns:a16="http://schemas.microsoft.com/office/drawing/2014/main" id="{B010EFFD-E460-921C-06BE-B5D3339271D2}"/>
              </a:ext>
            </a:extLst>
          </p:cNvPr>
          <p:cNvSpPr>
            <a:spLocks noGrp="1"/>
          </p:cNvSpPr>
          <p:nvPr>
            <p:ph type="ftr" sz="quarter" idx="11"/>
          </p:nvPr>
        </p:nvSpPr>
        <p:spPr>
          <a:xfrm>
            <a:off x="5712515" y="6356350"/>
            <a:ext cx="4950230" cy="365125"/>
          </a:xfrm>
        </p:spPr>
        <p:txBody>
          <a:bodyPr/>
          <a:lstStyle/>
          <a:p>
            <a:r>
              <a:rPr lang="en-US"/>
              <a:t>February 14, 2025</a:t>
            </a:r>
            <a:endParaRPr lang="en-US" dirty="0"/>
          </a:p>
        </p:txBody>
      </p:sp>
    </p:spTree>
    <p:extLst>
      <p:ext uri="{BB962C8B-B14F-4D97-AF65-F5344CB8AC3E}">
        <p14:creationId xmlns:p14="http://schemas.microsoft.com/office/powerpoint/2010/main" val="20038770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46C78-1A77-D5A0-4B09-BC26A57D98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8E51BE-4092-5419-A0F4-64906C26F237}"/>
              </a:ext>
            </a:extLst>
          </p:cNvPr>
          <p:cNvSpPr>
            <a:spLocks noGrp="1"/>
          </p:cNvSpPr>
          <p:nvPr>
            <p:ph type="title"/>
          </p:nvPr>
        </p:nvSpPr>
        <p:spPr/>
        <p:txBody>
          <a:bodyPr>
            <a:normAutofit/>
          </a:bodyPr>
          <a:lstStyle/>
          <a:p>
            <a:r>
              <a:rPr lang="en-US" sz="3200" dirty="0"/>
              <a:t>Intent</a:t>
            </a:r>
          </a:p>
        </p:txBody>
      </p:sp>
      <p:sp>
        <p:nvSpPr>
          <p:cNvPr id="4" name="Slide Number Placeholder 3">
            <a:extLst>
              <a:ext uri="{FF2B5EF4-FFF2-40B4-BE49-F238E27FC236}">
                <a16:creationId xmlns:a16="http://schemas.microsoft.com/office/drawing/2014/main" id="{2096527D-96F3-FE7F-D7BE-2224BC176427}"/>
              </a:ext>
            </a:extLst>
          </p:cNvPr>
          <p:cNvSpPr>
            <a:spLocks noGrp="1"/>
          </p:cNvSpPr>
          <p:nvPr>
            <p:ph type="sldNum" sz="quarter" idx="12"/>
          </p:nvPr>
        </p:nvSpPr>
        <p:spPr/>
        <p:txBody>
          <a:bodyPr/>
          <a:lstStyle/>
          <a:p>
            <a:fld id="{C1354A7E-0BC3-A640-8187-05F946131B65}" type="slidenum">
              <a:rPr lang="en-US" smtClean="0"/>
              <a:t>8</a:t>
            </a:fld>
            <a:endParaRPr lang="en-US"/>
          </a:p>
        </p:txBody>
      </p:sp>
      <p:sp>
        <p:nvSpPr>
          <p:cNvPr id="5" name="Content Placeholder 4">
            <a:extLst>
              <a:ext uri="{FF2B5EF4-FFF2-40B4-BE49-F238E27FC236}">
                <a16:creationId xmlns:a16="http://schemas.microsoft.com/office/drawing/2014/main" id="{3B647858-4F5F-4607-048F-37ED16C5F924}"/>
              </a:ext>
            </a:extLst>
          </p:cNvPr>
          <p:cNvSpPr>
            <a:spLocks noGrp="1"/>
          </p:cNvSpPr>
          <p:nvPr>
            <p:ph idx="4294967295"/>
          </p:nvPr>
        </p:nvSpPr>
        <p:spPr>
          <a:xfrm>
            <a:off x="1116981" y="1594624"/>
            <a:ext cx="10515600" cy="3499263"/>
          </a:xfrm>
        </p:spPr>
        <p:txBody>
          <a:bodyPr>
            <a:noAutofit/>
          </a:bodyPr>
          <a:lstStyle/>
          <a:p>
            <a:pPr marL="285750" indent="-285750" algn="just">
              <a:lnSpc>
                <a:spcPct val="114000"/>
              </a:lnSpc>
              <a:spcBef>
                <a:spcPts val="0"/>
              </a:spcBef>
              <a:buClrTx/>
              <a:buFont typeface="Arial" panose="020B0604020202020204" pitchFamily="34" charset="0"/>
              <a:buChar char="•"/>
            </a:pPr>
            <a:r>
              <a:rPr lang="en-US" sz="1800" dirty="0">
                <a:effectLst/>
                <a:ea typeface="Times New Roman" panose="02020603050405020304" pitchFamily="18" charset="0"/>
              </a:rPr>
              <a:t>The purpose of the Invitation To Negotiate (ITN) is for the Testing, Inspecting and Certification, Maintenance and Repair Services for the Fire Alarm Systems at the Orlando International Airport. This ITN will encompass the fire alarm systems in Terminals A, B, &amp; C, Airsides 1-4 and Terminal C Landside and Airside, Train Station, and Greater Orlando Aviation Authority (GOAA) Supported Out Buildings.</a:t>
            </a:r>
          </a:p>
          <a:p>
            <a:pPr marL="285750" indent="-285750" algn="just">
              <a:lnSpc>
                <a:spcPct val="114000"/>
              </a:lnSpc>
              <a:spcBef>
                <a:spcPts val="0"/>
              </a:spcBef>
              <a:buClrTx/>
              <a:buFont typeface="Arial" panose="020B0604020202020204" pitchFamily="34" charset="0"/>
              <a:buChar char="•"/>
            </a:pPr>
            <a:r>
              <a:rPr lang="en-US" sz="1800" dirty="0">
                <a:effectLst/>
                <a:ea typeface="Times New Roman" panose="02020603050405020304" pitchFamily="18" charset="0"/>
              </a:rPr>
              <a:t>Other supported systems are a Central Station including an AES MESH system and Security Information Systems Automation Software that monitors ninety-five (95) MESH accounts. There is also a Redundant EST </a:t>
            </a:r>
            <a:r>
              <a:rPr lang="en-US" sz="1800" dirty="0" err="1">
                <a:effectLst/>
                <a:ea typeface="Times New Roman" panose="02020603050405020304" pitchFamily="18" charset="0"/>
              </a:rPr>
              <a:t>FireWorks</a:t>
            </a:r>
            <a:r>
              <a:rPr lang="en-US" sz="1800" dirty="0">
                <a:effectLst/>
                <a:ea typeface="Times New Roman" panose="02020603050405020304" pitchFamily="18" charset="0"/>
              </a:rPr>
              <a:t> with five (5) clients.</a:t>
            </a:r>
          </a:p>
          <a:p>
            <a:pPr marL="285750" indent="-285750" algn="just">
              <a:lnSpc>
                <a:spcPct val="114000"/>
              </a:lnSpc>
              <a:spcBef>
                <a:spcPts val="0"/>
              </a:spcBef>
              <a:buClrTx/>
              <a:buFont typeface="Arial" panose="020B0604020202020204" pitchFamily="34" charset="0"/>
              <a:buChar char="•"/>
            </a:pPr>
            <a:r>
              <a:rPr lang="en-US" sz="1800" dirty="0">
                <a:effectLst/>
                <a:ea typeface="Times New Roman" panose="02020603050405020304" pitchFamily="18" charset="0"/>
              </a:rPr>
              <a:t>The awarded Contractor must be licensed to do business in the State of Florida and perform under the laws of the State of Florida.</a:t>
            </a:r>
            <a:endParaRPr lang="en-US" sz="1800" b="0" i="0" u="none" strike="noStrike" baseline="0" dirty="0"/>
          </a:p>
          <a:p>
            <a:pPr marL="285750" indent="-285750" algn="just">
              <a:lnSpc>
                <a:spcPct val="114000"/>
              </a:lnSpc>
              <a:spcBef>
                <a:spcPts val="0"/>
              </a:spcBef>
              <a:buClrTx/>
              <a:buFont typeface="Arial" panose="020B0604020202020204" pitchFamily="34" charset="0"/>
              <a:buChar char="•"/>
            </a:pPr>
            <a:r>
              <a:rPr lang="en-US" sz="1800" b="0" i="0" u="none" strike="noStrike" baseline="0" dirty="0"/>
              <a:t>The Contract period will be for sixty (60) months with the </a:t>
            </a:r>
            <a:r>
              <a:rPr lang="en-US" sz="1800" i="0" u="none" strike="noStrike" baseline="0" dirty="0"/>
              <a:t>Contract</a:t>
            </a:r>
            <a:r>
              <a:rPr lang="en-US" sz="1800" b="1" i="0" u="none" strike="noStrike" baseline="0" dirty="0"/>
              <a:t> </a:t>
            </a:r>
            <a:r>
              <a:rPr lang="en-US" sz="1800" b="0" i="0" u="none" strike="noStrike" baseline="0" dirty="0"/>
              <a:t>to commence on or about January 1, 2027.</a:t>
            </a:r>
            <a:endParaRPr lang="en-US" sz="1800" dirty="0"/>
          </a:p>
          <a:p>
            <a:pPr marL="742950" lvl="1" indent="-285750" algn="just">
              <a:lnSpc>
                <a:spcPct val="120000"/>
              </a:lnSpc>
              <a:spcBef>
                <a:spcPts val="600"/>
              </a:spcBef>
            </a:pPr>
            <a:endParaRPr lang="en-US" sz="1800" dirty="0">
              <a:effectLst/>
              <a:ea typeface="Calibri" panose="020F0502020204030204" pitchFamily="34" charset="0"/>
              <a:cs typeface="Times New Roman" panose="02020603050405020304" pitchFamily="18" charset="0"/>
            </a:endParaRPr>
          </a:p>
        </p:txBody>
      </p:sp>
      <p:sp>
        <p:nvSpPr>
          <p:cNvPr id="3" name="Footer Placeholder 2">
            <a:extLst>
              <a:ext uri="{FF2B5EF4-FFF2-40B4-BE49-F238E27FC236}">
                <a16:creationId xmlns:a16="http://schemas.microsoft.com/office/drawing/2014/main" id="{1783D1A7-4C86-694B-92B2-5D9403FC4356}"/>
              </a:ext>
            </a:extLst>
          </p:cNvPr>
          <p:cNvSpPr>
            <a:spLocks noGrp="1"/>
          </p:cNvSpPr>
          <p:nvPr>
            <p:ph type="ftr" sz="quarter" idx="11"/>
          </p:nvPr>
        </p:nvSpPr>
        <p:spPr>
          <a:xfrm>
            <a:off x="5712515" y="6356350"/>
            <a:ext cx="4950230" cy="365125"/>
          </a:xfrm>
        </p:spPr>
        <p:txBody>
          <a:bodyPr/>
          <a:lstStyle/>
          <a:p>
            <a:r>
              <a:rPr lang="en-US"/>
              <a:t>February 14, 2025</a:t>
            </a:r>
            <a:endParaRPr lang="en-US" dirty="0"/>
          </a:p>
        </p:txBody>
      </p:sp>
    </p:spTree>
    <p:extLst>
      <p:ext uri="{BB962C8B-B14F-4D97-AF65-F5344CB8AC3E}">
        <p14:creationId xmlns:p14="http://schemas.microsoft.com/office/powerpoint/2010/main" val="4059845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5BD65-12F5-30EB-EFA6-0FB8D2EF26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4809DC-D8C4-28E7-5A9F-27995F07EC86}"/>
              </a:ext>
            </a:extLst>
          </p:cNvPr>
          <p:cNvSpPr>
            <a:spLocks noGrp="1"/>
          </p:cNvSpPr>
          <p:nvPr>
            <p:ph type="title"/>
          </p:nvPr>
        </p:nvSpPr>
        <p:spPr/>
        <p:txBody>
          <a:bodyPr>
            <a:normAutofit/>
          </a:bodyPr>
          <a:lstStyle/>
          <a:p>
            <a:r>
              <a:rPr lang="en-US" sz="3200" dirty="0"/>
              <a:t>Minimum Requirements</a:t>
            </a:r>
          </a:p>
        </p:txBody>
      </p:sp>
      <p:sp>
        <p:nvSpPr>
          <p:cNvPr id="4" name="Slide Number Placeholder 3">
            <a:extLst>
              <a:ext uri="{FF2B5EF4-FFF2-40B4-BE49-F238E27FC236}">
                <a16:creationId xmlns:a16="http://schemas.microsoft.com/office/drawing/2014/main" id="{3F500AB8-2963-DE9C-834A-792DE0DFC490}"/>
              </a:ext>
            </a:extLst>
          </p:cNvPr>
          <p:cNvSpPr>
            <a:spLocks noGrp="1"/>
          </p:cNvSpPr>
          <p:nvPr>
            <p:ph type="sldNum" sz="quarter" idx="12"/>
          </p:nvPr>
        </p:nvSpPr>
        <p:spPr/>
        <p:txBody>
          <a:bodyPr/>
          <a:lstStyle/>
          <a:p>
            <a:fld id="{C1354A7E-0BC3-A640-8187-05F946131B65}" type="slidenum">
              <a:rPr lang="en-US" smtClean="0"/>
              <a:t>9</a:t>
            </a:fld>
            <a:endParaRPr lang="en-US"/>
          </a:p>
        </p:txBody>
      </p:sp>
      <p:sp>
        <p:nvSpPr>
          <p:cNvPr id="5" name="Content Placeholder 4">
            <a:extLst>
              <a:ext uri="{FF2B5EF4-FFF2-40B4-BE49-F238E27FC236}">
                <a16:creationId xmlns:a16="http://schemas.microsoft.com/office/drawing/2014/main" id="{AB9F3C63-D3B1-1F71-01FE-E11C08E7C4FD}"/>
              </a:ext>
            </a:extLst>
          </p:cNvPr>
          <p:cNvSpPr>
            <a:spLocks noGrp="1"/>
          </p:cNvSpPr>
          <p:nvPr>
            <p:ph idx="4294967295"/>
          </p:nvPr>
        </p:nvSpPr>
        <p:spPr>
          <a:xfrm>
            <a:off x="711741" y="1404171"/>
            <a:ext cx="10515600" cy="4049658"/>
          </a:xfrm>
        </p:spPr>
        <p:txBody>
          <a:bodyPr>
            <a:noAutofit/>
          </a:bodyPr>
          <a:lstStyle/>
          <a:p>
            <a:pPr marL="742950" lvl="1" indent="-285750">
              <a:lnSpc>
                <a:spcPct val="100000"/>
              </a:lnSpc>
              <a:spcBef>
                <a:spcPts val="0"/>
              </a:spcBef>
            </a:pPr>
            <a:r>
              <a:rPr lang="en-US" sz="1800" dirty="0"/>
              <a:t>Minimum Experience:</a:t>
            </a:r>
          </a:p>
          <a:p>
            <a:pPr marL="742950" lvl="1" indent="-285750">
              <a:lnSpc>
                <a:spcPct val="100000"/>
              </a:lnSpc>
              <a:spcBef>
                <a:spcPts val="0"/>
              </a:spcBef>
            </a:pPr>
            <a:endParaRPr lang="en-US" sz="1800" dirty="0"/>
          </a:p>
          <a:p>
            <a:pPr marL="1485900" lvl="2" indent="-342900" algn="just">
              <a:lnSpc>
                <a:spcPct val="100000"/>
              </a:lnSpc>
              <a:spcBef>
                <a:spcPts val="0"/>
              </a:spcBef>
              <a:buFont typeface="+mj-lt"/>
              <a:buAutoNum type="alphaLcParenR"/>
            </a:pPr>
            <a:r>
              <a:rPr lang="en-US" sz="1800" dirty="0">
                <a:effectLst/>
                <a:ea typeface="Calibri" panose="020F0502020204030204" pitchFamily="34" charset="0"/>
                <a:cs typeface="Calibri" panose="020F0502020204030204" pitchFamily="34" charset="0"/>
              </a:rPr>
              <a:t>Respondent shall have a minimum of five (5) years of continuous, recent, relevant and verifiable experience providing services of the type described in Section 3: Scope of Work, within ten (10) years prior to the deadline of this Solicitation.  </a:t>
            </a:r>
          </a:p>
          <a:p>
            <a:pPr marL="1485900" lvl="2" indent="-342900" algn="just">
              <a:lnSpc>
                <a:spcPct val="100000"/>
              </a:lnSpc>
              <a:spcBef>
                <a:spcPts val="0"/>
              </a:spcBef>
              <a:buFont typeface="+mj-lt"/>
              <a:buAutoNum type="alphaLcParenR"/>
            </a:pPr>
            <a:r>
              <a:rPr lang="en-US" sz="1800" dirty="0">
                <a:effectLst/>
                <a:ea typeface="Calibri" panose="020F0502020204030204" pitchFamily="34" charset="0"/>
                <a:cs typeface="Calibri" panose="020F0502020204030204" pitchFamily="34" charset="0"/>
              </a:rPr>
              <a:t>The experience must include five (5) years’ experience in the Fire Alarm Technical Trade, performing maintenance, service and programming of facilities with large, networked fire alarm systems and fire alarm integrated smoke control systems.</a:t>
            </a:r>
          </a:p>
          <a:p>
            <a:pPr marL="1485900" lvl="2" indent="-342900" algn="just">
              <a:lnSpc>
                <a:spcPct val="100000"/>
              </a:lnSpc>
              <a:spcBef>
                <a:spcPts val="0"/>
              </a:spcBef>
              <a:buFont typeface="+mj-lt"/>
              <a:buAutoNum type="alphaLcParenR"/>
            </a:pPr>
            <a:r>
              <a:rPr lang="en-US" sz="1800" dirty="0">
                <a:effectLst/>
                <a:ea typeface="Calibri" panose="020F0502020204030204" pitchFamily="34" charset="0"/>
                <a:cs typeface="Calibri" panose="020F0502020204030204" pitchFamily="34" charset="0"/>
              </a:rPr>
              <a:t>Respondent shall provide an affirmative statement and/or documentary proof of such experience in Section 10: Vendor Questionnaire.</a:t>
            </a:r>
          </a:p>
        </p:txBody>
      </p:sp>
      <p:sp>
        <p:nvSpPr>
          <p:cNvPr id="3" name="Footer Placeholder 2">
            <a:extLst>
              <a:ext uri="{FF2B5EF4-FFF2-40B4-BE49-F238E27FC236}">
                <a16:creationId xmlns:a16="http://schemas.microsoft.com/office/drawing/2014/main" id="{98E98397-3A19-8A7D-8C2B-1229B1934231}"/>
              </a:ext>
            </a:extLst>
          </p:cNvPr>
          <p:cNvSpPr>
            <a:spLocks noGrp="1"/>
          </p:cNvSpPr>
          <p:nvPr>
            <p:ph type="ftr" sz="quarter" idx="11"/>
          </p:nvPr>
        </p:nvSpPr>
        <p:spPr>
          <a:xfrm>
            <a:off x="5712515" y="6356350"/>
            <a:ext cx="4950230" cy="365125"/>
          </a:xfrm>
        </p:spPr>
        <p:txBody>
          <a:bodyPr/>
          <a:lstStyle/>
          <a:p>
            <a:r>
              <a:rPr lang="en-US"/>
              <a:t>February 14, 2025</a:t>
            </a:r>
            <a:endParaRPr lang="en-US" dirty="0"/>
          </a:p>
        </p:txBody>
      </p:sp>
    </p:spTree>
    <p:extLst>
      <p:ext uri="{BB962C8B-B14F-4D97-AF65-F5344CB8AC3E}">
        <p14:creationId xmlns:p14="http://schemas.microsoft.com/office/powerpoint/2010/main" val="3783513832"/>
      </p:ext>
    </p:extLst>
  </p:cSld>
  <p:clrMapOvr>
    <a:masterClrMapping/>
  </p:clrMapOvr>
</p:sld>
</file>

<file path=ppt/theme/theme1.xml><?xml version="1.0" encoding="utf-8"?>
<a:theme xmlns:a="http://schemas.openxmlformats.org/drawingml/2006/main" name="Office Theme">
  <a:themeElements>
    <a:clrScheme name="GOAA">
      <a:dk1>
        <a:srgbClr val="000000"/>
      </a:dk1>
      <a:lt1>
        <a:srgbClr val="FFFFFF"/>
      </a:lt1>
      <a:dk2>
        <a:srgbClr val="004F71"/>
      </a:dk2>
      <a:lt2>
        <a:srgbClr val="E8E8E8"/>
      </a:lt2>
      <a:accent1>
        <a:srgbClr val="007999"/>
      </a:accent1>
      <a:accent2>
        <a:srgbClr val="EF9600"/>
      </a:accent2>
      <a:accent3>
        <a:srgbClr val="1C818C"/>
      </a:accent3>
      <a:accent4>
        <a:srgbClr val="71B2C9"/>
      </a:accent4>
      <a:accent5>
        <a:srgbClr val="FFBF3F"/>
      </a:accent5>
      <a:accent6>
        <a:srgbClr val="98DBCE"/>
      </a:accent6>
      <a:hlink>
        <a:srgbClr val="467886"/>
      </a:hlink>
      <a:folHlink>
        <a:srgbClr val="96607D"/>
      </a:folHlink>
    </a:clrScheme>
    <a:fontScheme name="Consolas-Verdana">
      <a:majorFont>
        <a:latin typeface="Consolas"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OAA Pres Concept 2B Template" id="{AA2F02A7-599C-C74B-B251-AD1ACA65DE1F}" vid="{8CD3DD19-CECD-7F4D-8CFA-2C7829B6B5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mso-contentType ?>
<p:Policy xmlns:p="office.server.policy" id="" local="true">
  <p:Name>GOAA RM Base</p:Name>
  <p:Description>RM Policy for GOAA Content.  Setting a date (in future) for "Send to Record Center" will move the content to the RC and begin Expiration Tracking until it is moved to the Recycle Bin for Final Disposition.</p:Description>
  <p:Statement/>
  <p:PolicyItems>
    <p:PolicyItem featureId="Microsoft.Office.RecordsManagement.PolicyFeatures.Expiration" staticId="0x01010028264F24260D62458AB176E048CC6928|-1530901111" UniqueId="def28400-4837-4642-9adc-483d5fac7a64">
      <p:Name>Retention</p:Name>
      <p:Description>Automatic scheduling of content for processing, and performing a retention action on content that has reached its due date.</p:Description>
      <p:CustomData>
        <Schedules nextStageId="7">
          <Schedule type="Default">
            <stages>
              <data stageId="1">
                <formula id="Microsoft.Office.RecordsManagement.PolicyFeatures.Expiration.Formula.BuiltIn">
                  <number>1</number>
                  <property>Send_x0020_to_x0020_Record_x0020_Center</property>
                  <propertyId>d2630d1f-a1d1-424a-b31c-5a541a3c7ddf</propertyId>
                  <period>days</period>
                </formula>
                <action type="action" id="Microsoft.Office.RecordsManagement.PolicyFeatures.Expiration.Action.SubmitFileMove" destnExplanation="Transferred due to GOAA Records Management organizational policy" destnId="01a12887-6380-40d9-a0f0-56ac95ebe44a" destnName="Move to Record Center" destnUrl="https://goaarc.goaa.org/_vti_bin/officialfile.asmx"/>
              </data>
            </stages>
          </Schedule>
          <Schedule type="Record">
            <stages>
              <data stageId="4">
                <formula id="MCO CustomExpirationFormula"/>
                <action type="workflow" id="1f4d74e9-3bc1-4c03-8b20-5cae77598bdc"/>
              </data>
              <data stageId="5" stageDeleted="true"/>
              <data stageId="2" recur="true" offset="30" unit="days" stageDeleted="true"/>
              <data stageId="6" recur="true" offset="30" unit="days">
                <formula id="Microsoft.Office.RecordsManagement.PolicyFeatures.Expiration.Formula.BuiltIn">
                  <number>30</number>
                  <property>_vti_ItemDeclaredRecord</property>
                  <propertyId>f9a44731-84eb-43a4-9973-cd2953ad8646</propertyId>
                  <period>days</period>
                </formula>
                <action type="workflow" id="1f4d74e9-3bc1-4c03-8b20-5cae77598bdc"/>
              </data>
              <data stageId="3">
                <formula id="Microsoft.Office.RecordsManagement.PolicyFeatures.Expiration.Formula.BuiltIn">
                  <number>30</number>
                  <property>Record_x0020_Expiration_x0020_Date</property>
                  <propertyId>b7283738-dd18-4cdc-9d38-65c725c5844c</propertyId>
                  <period>days</period>
                </formula>
                <action type="action" id="Microsoft.Office.RecordsManagement.PolicyFeatures.Expiration.Action.MoveToRecycleBin"/>
              </data>
            </stages>
          </Schedule>
        </Schedules>
      </p:CustomData>
    </p:PolicyItem>
    <p:PolicyItem featureId="Microsoft.Office.RecordsManagement.PolicyFeatures.PolicyAudit" staticId="0x01010028264F24260D62458AB176E048CC6928|990474540" UniqueId="a40c6967-3c80-40c0-8b20-886c4df75a9d">
      <p:Name>Auditing</p:Name>
      <p:Description>Audits user actions on documents and list items to the Audit Log.</p:Description>
      <p:CustomData>
        <Audit>
          <Update/>
          <MoveCopy/>
          <DeleteRestore/>
        </Audit>
      </p:CustomData>
    </p:PolicyItem>
  </p:PolicyItems>
</p:Policy>
</file>

<file path=customXml/item2.xml><?xml version="1.0" encoding="utf-8"?>
<ct:contentTypeSchema xmlns:ct="http://schemas.microsoft.com/office/2006/metadata/contentType" xmlns:ma="http://schemas.microsoft.com/office/2006/metadata/properties/metaAttributes" ct:_="" ma:_="" ma:contentTypeName="GOAA Branding" ma:contentTypeID="0x01010028264F24260D62458AB176E048CC69280100AA3EF3439AACA548B3A195C49443512500770835D832D7CB46B4E8BF8EAFF6A933" ma:contentTypeVersion="28" ma:contentTypeDescription="Main Branding Site Content Type for Documents" ma:contentTypeScope="" ma:versionID="699035e622b78d5b7119b0d5fe28b94d">
  <xsd:schema xmlns:xsd="http://www.w3.org/2001/XMLSchema" xmlns:xs="http://www.w3.org/2001/XMLSchema" xmlns:p="http://schemas.microsoft.com/office/2006/metadata/properties" xmlns:ns1="http://schemas.microsoft.com/sharepoint/v3" xmlns:ns2="e06c4cb8-b623-48ed-ab2d-000b5403af79" targetNamespace="http://schemas.microsoft.com/office/2006/metadata/properties" ma:root="true" ma:fieldsID="45ea9713e496eb08fdeb832aaf7d5cee" ns1:_="" ns2:_="">
    <xsd:import namespace="http://schemas.microsoft.com/sharepoint/v3"/>
    <xsd:import namespace="e06c4cb8-b623-48ed-ab2d-000b5403af79"/>
    <xsd:element name="properties">
      <xsd:complexType>
        <xsd:sequence>
          <xsd:element name="documentManagement">
            <xsd:complexType>
              <xsd:all>
                <xsd:element ref="ns2:GOAA_x0020_Reference_x0020_ID" minOccurs="0"/>
                <xsd:element ref="ns2:Doc_x0020_Status" minOccurs="0"/>
                <xsd:element ref="ns2:GOAA_x0020_ECM_x0020_DocID" minOccurs="0"/>
                <xsd:element ref="ns2:Send_x0020_to_x0020_Record_x0020_Center" minOccurs="0"/>
                <xsd:element ref="ns2:Records_x0020_Retention_x0020_Category" minOccurs="0"/>
                <xsd:element ref="ns2:Record_x0020_Expiration_x0020_Date" minOccurs="0"/>
                <xsd:element ref="ns2:Record_x0020_Routing" minOccurs="0"/>
                <xsd:element ref="ns2:WF_x0020_Activity_x0020_1" minOccurs="0"/>
                <xsd:element ref="ns2:WF_x0020_Currently_x0020_Assigned_x0020_To" minOccurs="0"/>
                <xsd:element ref="ns2:GOAA_x0020_ECM_x0020_Revision" minOccurs="0"/>
                <xsd:element ref="ns2:TaxCatchAll" minOccurs="0"/>
                <xsd:element ref="ns2:e7bce4e1857b492494bed5c2cf63265f" minOccurs="0"/>
                <xsd:element ref="ns2:_dlc_DocId" minOccurs="0"/>
                <xsd:element ref="ns2:_dlc_DocIdUrl" minOccurs="0"/>
                <xsd:element ref="ns2:_dlc_DocIdPersistId" minOccurs="0"/>
                <xsd:element ref="ns2:TaxCatchAllLabel" minOccurs="0"/>
                <xsd:element ref="ns2:i7457265e5e94662be7d11e31a33315f" minOccurs="0"/>
                <xsd:element ref="ns1:_dlc_Exempt" minOccurs="0"/>
                <xsd:element ref="ns1:_dlc_ExpireDateSaved" minOccurs="0"/>
                <xsd:element ref="ns1:_dlc_ExpireDate" minOccurs="0"/>
                <xsd:element ref="ns2:GOAAOriginalPat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27" nillable="true" ma:displayName="Exempt from Policy" ma:hidden="true" ma:internalName="_dlc_Exempt" ma:readOnly="true">
      <xsd:simpleType>
        <xsd:restriction base="dms:Unknown"/>
      </xsd:simpleType>
    </xsd:element>
    <xsd:element name="_dlc_ExpireDateSaved" ma:index="28" nillable="true" ma:displayName="Original Expiration Date" ma:hidden="true" ma:internalName="_dlc_ExpireDateSaved" ma:readOnly="true">
      <xsd:simpleType>
        <xsd:restriction base="dms:DateTime"/>
      </xsd:simpleType>
    </xsd:element>
    <xsd:element name="_dlc_ExpireDate" ma:index="29" nillable="true" ma:displayName="Expiration Date" ma:description="" ma:hidden="true" ma:indexed="true" ma:internalName="_dlc_ExpireDat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06c4cb8-b623-48ed-ab2d-000b5403af79" elementFormDefault="qualified">
    <xsd:import namespace="http://schemas.microsoft.com/office/2006/documentManagement/types"/>
    <xsd:import namespace="http://schemas.microsoft.com/office/infopath/2007/PartnerControls"/>
    <xsd:element name="GOAA_x0020_Reference_x0020_ID" ma:index="4" nillable="true" ma:displayName="Reference ID" ma:description="GOAA Reference ID" ma:hidden="true" ma:internalName="GOAA_x0020_Reference_x0020_ID" ma:readOnly="false">
      <xsd:simpleType>
        <xsd:restriction base="dms:Text">
          <xsd:maxLength value="200"/>
        </xsd:restriction>
      </xsd:simpleType>
    </xsd:element>
    <xsd:element name="Doc_x0020_Status" ma:index="5" nillable="true" ma:displayName="Doc Status" ma:default="NA" ma:description="" ma:format="Dropdown" ma:hidden="true" ma:internalName="Doc_x0020_Status" ma:readOnly="false">
      <xsd:simpleType>
        <xsd:restriction base="dms:Choice">
          <xsd:enumeration value="Open"/>
          <xsd:enumeration value="Closed"/>
          <xsd:enumeration value="Canceled"/>
          <xsd:enumeration value="Pending"/>
          <xsd:enumeration value="NA"/>
        </xsd:restriction>
      </xsd:simpleType>
    </xsd:element>
    <xsd:element name="GOAA_x0020_ECM_x0020_DocID" ma:index="6" nillable="true" ma:displayName="ECM DocID" ma:description="DocID from Legacy ECM" ma:hidden="true" ma:internalName="GOAA_x0020_ECM_x0020_DocID" ma:readOnly="false">
      <xsd:simpleType>
        <xsd:restriction base="dms:Text">
          <xsd:maxLength value="25"/>
        </xsd:restriction>
      </xsd:simpleType>
    </xsd:element>
    <xsd:element name="Send_x0020_to_x0020_Record_x0020_Center" ma:index="7" nillable="true" ma:displayName="Send to Record Center" ma:description="Date to Send the item to the Record Center." ma:format="DateOnly" ma:hidden="true" ma:internalName="Send_x0020_to_x0020_Record_x0020_Center" ma:readOnly="false">
      <xsd:simpleType>
        <xsd:restriction base="dms:DateTime"/>
      </xsd:simpleType>
    </xsd:element>
    <xsd:element name="Records_x0020_Retention_x0020_Category" ma:index="8" nillable="true" ma:displayName="Records Retention Category" ma:description="Retention Schedule category code for records classification." ma:hidden="true" ma:internalName="Records_x0020_Retention_x0020_Category" ma:readOnly="false">
      <xsd:simpleType>
        <xsd:restriction base="dms:Text">
          <xsd:maxLength value="255"/>
        </xsd:restriction>
      </xsd:simpleType>
    </xsd:element>
    <xsd:element name="Record_x0020_Expiration_x0020_Date" ma:index="9" nillable="true" ma:displayName="Record Expiration Date" ma:description="Date item will be disposed of from Records Management." ma:format="DateOnly" ma:hidden="true" ma:internalName="Record_x0020_Expiration_x0020_Date" ma:readOnly="false">
      <xsd:simpleType>
        <xsd:restriction base="dms:DateTime"/>
      </xsd:simpleType>
    </xsd:element>
    <xsd:element name="Record_x0020_Routing" ma:index="10" nillable="true" ma:displayName="Record Routing" ma:default="Move" ma:description="Move - Moves the Content to The Record Center&#10;Copy - Leaves original Here and a Copy (with New DocID is added to the Content to The Record Center&#10;Link - Move the Copy to the Content to The Record Center and leave a link&#10;Move - Moves the Content to The Record Center&#10;Move - Moves the Content to The Record Center&#10;" ma:format="Dropdown" ma:hidden="true" ma:internalName="Record_x0020_Routing" ma:readOnly="false">
      <xsd:simpleType>
        <xsd:restriction base="dms:Choice">
          <xsd:enumeration value="Move"/>
          <xsd:enumeration value="Copy"/>
          <xsd:enumeration value="Link"/>
          <xsd:enumeration value="Completed"/>
        </xsd:restriction>
      </xsd:simpleType>
    </xsd:element>
    <xsd:element name="WF_x0020_Activity_x0020_1" ma:index="11" nillable="true" ma:displayName="WF Activity 1" ma:default="Review or Update (No Signature)" ma:description="" ma:format="Dropdown" ma:hidden="true" ma:internalName="WF_x0020_Activity_x0020_1" ma:readOnly="false">
      <xsd:simpleType>
        <xsd:restriction base="dms:Choice">
          <xsd:enumeration value="Review or Update (No Signature)"/>
          <xsd:enumeration value="Create Signature"/>
          <xsd:enumeration value="GOAA_Director"/>
          <xsd:enumeration value="GOAA_Staff"/>
          <xsd:enumeration value="Manager"/>
          <xsd:enumeration value="Project_Manager"/>
          <xsd:enumeration value="Signature1"/>
          <xsd:enumeration value="Signature2"/>
          <xsd:enumeration value="Signature3"/>
          <xsd:enumeration value="Signature4"/>
          <xsd:enumeration value="Signature5"/>
          <xsd:enumeration value="Signature6"/>
          <xsd:enumeration value="Signature7"/>
          <xsd:enumeration value="Signature8"/>
          <xsd:enumeration value="Signature9"/>
          <xsd:enumeration value="Signature10"/>
        </xsd:restriction>
      </xsd:simpleType>
    </xsd:element>
    <xsd:element name="WF_x0020_Currently_x0020_Assigned_x0020_To" ma:index="12" nillable="true" ma:displayName="WF Currently Assigned To" ma:description="" ma:hidden="true" ma:list="UserInfo" ma:SharePointGroup="0" ma:internalName="WF_x0020_Currently_x0020_Assigned_x0020_To"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GOAA_x0020_ECM_x0020_Revision" ma:index="13" nillable="true" ma:displayName="ECM Revision" ma:decimals="0" ma:default="1" ma:description="GOAA ECM Revision number" ma:hidden="true" ma:internalName="GOAA_x0020_ECM_x0020_Revision" ma:readOnly="false" ma:percentage="FALSE">
      <xsd:simpleType>
        <xsd:restriction base="dms:Number">
          <xsd:minInclusive value="1"/>
        </xsd:restriction>
      </xsd:simpleType>
    </xsd:element>
    <xsd:element name="TaxCatchAll" ma:index="16" nillable="true" ma:displayName="Taxonomy Catch All Column" ma:hidden="true" ma:list="{43e2c92a-0cef-460d-befd-c555ad5fc163}" ma:internalName="TaxCatchAll" ma:showField="CatchAllData" ma:web="83cde0df-88b0-424a-966a-21ac3a3bd847">
      <xsd:complexType>
        <xsd:complexContent>
          <xsd:extension base="dms:MultiChoiceLookup">
            <xsd:sequence>
              <xsd:element name="Value" type="dms:Lookup" maxOccurs="unbounded" minOccurs="0" nillable="true"/>
            </xsd:sequence>
          </xsd:extension>
        </xsd:complexContent>
      </xsd:complexType>
    </xsd:element>
    <xsd:element name="e7bce4e1857b492494bed5c2cf63265f" ma:index="17" ma:taxonomy="true" ma:internalName="e7bce4e1857b492494bed5c2cf63265f" ma:taxonomyFieldName="Doc_x0020_Type_x0020__x002d__x0020_All" ma:displayName="Doc Type - All" ma:default="3;#TBD|4dc0a3e4-3a37-4fa3-a176-6db46ddb9837" ma:fieldId="{e7bce4e1-857b-4924-94be-d5c2cf63265f}" ma:sspId="13fdd35e-2106-4003-9e3a-450e6003bdce" ma:termSetId="3a0e41b6-c420-4de2-8d13-6b3d4ee8d975" ma:anchorId="00000000-0000-0000-0000-000000000000" ma:open="false" ma:isKeyword="false">
      <xsd:complexType>
        <xsd:sequence>
          <xsd:element ref="pc:Terms" minOccurs="0" maxOccurs="1"/>
        </xsd:sequence>
      </xsd:complexType>
    </xsd:element>
    <xsd:element name="_dlc_DocId" ma:index="19" nillable="true" ma:displayName="Document ID Value" ma:description="The value of the document ID assigned to this item." ma:internalName="_dlc_DocId" ma:readOnly="true">
      <xsd:simpleType>
        <xsd:restriction base="dms:Text"/>
      </xsd:simple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1" nillable="true" ma:displayName="Persist ID" ma:description="Keep ID on add." ma:hidden="true" ma:internalName="_dlc_DocIdPersistId" ma:readOnly="true">
      <xsd:simpleType>
        <xsd:restriction base="dms:Boolean"/>
      </xsd:simpleType>
    </xsd:element>
    <xsd:element name="TaxCatchAllLabel" ma:index="23" nillable="true" ma:displayName="Taxonomy Catch All Column1" ma:hidden="true" ma:list="{43e2c92a-0cef-460d-befd-c555ad5fc163}" ma:internalName="TaxCatchAllLabel" ma:readOnly="true" ma:showField="CatchAllDataLabel" ma:web="83cde0df-88b0-424a-966a-21ac3a3bd847">
      <xsd:complexType>
        <xsd:complexContent>
          <xsd:extension base="dms:MultiChoiceLookup">
            <xsd:sequence>
              <xsd:element name="Value" type="dms:Lookup" maxOccurs="unbounded" minOccurs="0" nillable="true"/>
            </xsd:sequence>
          </xsd:extension>
        </xsd:complexContent>
      </xsd:complexType>
    </xsd:element>
    <xsd:element name="i7457265e5e94662be7d11e31a33315f" ma:index="25" nillable="true" ma:taxonomy="true" ma:internalName="i7457265e5e94662be7d11e31a33315f" ma:taxonomyFieldName="GOAA_x0020_Company_x0020_Codes" ma:displayName="Company Code" ma:default="" ma:fieldId="{27457265-e5e9-4662-be7d-11e31a33315f}" ma:sspId="13fdd35e-2106-4003-9e3a-450e6003bdce" ma:termSetId="7039d5ea-3edb-4de1-87a7-207f3dc10712" ma:anchorId="00000000-0000-0000-0000-000000000000" ma:open="true" ma:isKeyword="false">
      <xsd:complexType>
        <xsd:sequence>
          <xsd:element ref="pc:Terms" minOccurs="0" maxOccurs="1"/>
        </xsd:sequence>
      </xsd:complexType>
    </xsd:element>
    <xsd:element name="GOAAOriginalPath" ma:index="30" nillable="true" ma:displayName="GOAA Original Path" ma:description="Original File Location." ma:hidden="true" ma:internalName="GOAAOriginalPath" ma:readOnly="false">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5" ma:displayName="Content Type"/>
        <xsd:element ref="dc:title" minOccurs="0" maxOccurs="1" ma:index="0"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Microsoft.Office.RecordsManagement.PolicyFeatures.ExpirationEventReceiver</Name>
    <Synchronization>Synchronous</Synchronization>
    <Type>10001</Type>
    <SequenceNumber>101</SequenceNumber>
    <Url/>
    <Assembly>Microsoft.Office.Policy, Version=15.0.0.0,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10002</Type>
    <SequenceNumber>102</SequenceNumber>
    <Url/>
    <Assembly>Microsoft.Office.Policy, Version=15.0.0.0,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10004</Type>
    <SequenceNumber>103</SequenceNumber>
    <Url/>
    <Assembly>Microsoft.Office.Policy, Version=15.0.0.0,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10006</Type>
    <SequenceNumber>104</SequenceNumber>
    <Url/>
    <Assembly>Microsoft.Office.Policy, Version=15.0.0.0,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10009</Type>
    <SequenceNumber>105</SequenceNumber>
    <Url/>
    <Assembly>Microsoft.Office.Policy, Version=15.0.0.0,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10001</Type>
    <SequenceNumber>101</SequenceNumber>
    <Url/>
    <Assembly>Microsoft.Office.Policy, Version=15.0.0.0,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10002</Type>
    <SequenceNumber>102</SequenceNumber>
    <Url/>
    <Assembly>Microsoft.Office.Policy, Version=15.0.0.0,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10004</Type>
    <SequenceNumber>103</SequenceNumber>
    <Url/>
    <Assembly>Microsoft.Office.Policy, Version=15.0.0.0,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10006</Type>
    <SequenceNumber>104</SequenceNumber>
    <Url/>
    <Assembly>Microsoft.Office.Policy, Version=15.0.0.0,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10009</Type>
    <SequenceNumber>105</SequenceNumber>
    <Url/>
    <Assembly>Microsoft.Office.Policy, Version=15.0.0.0,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10001</Type>
    <SequenceNumber>101</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10002</Type>
    <SequenceNumber>102</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10004</Type>
    <SequenceNumber>103</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10006</Type>
    <SequenceNumber>104</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10009</Type>
    <SequenceNumber>105</SequenceNumber>
    <Url/>
    <Assembly>Microsoft.Office.Policy, Version=16.0.0.0, Culture=neutral, PublicKeyToken=71e9bce111e9429c</Assembly>
    <Class>Microsoft.Office.RecordsManagement.Internal.UpdateExpireDate</Class>
    <Data/>
    <Filter/>
  </Receiver>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Receiver>
    <Name>Policy Auditing</Name>
    <Synchronization>Synchronous</Synchronization>
    <Type>10001</Type>
    <SequenceNumber>1100</SequenceNumber>
    <Url/>
    <Assembly>Microsoft.Office.Policy, Version=16.0.0.0, Culture=neutral, PublicKeyToken=71e9bce111e9429c</Assembly>
    <Class>Microsoft.Office.RecordsManagement.Internal.AuditHandler</Class>
    <Data/>
    <Filter/>
  </Receiver>
  <Receiver>
    <Name>Policy Auditing</Name>
    <Synchronization>Synchronous</Synchronization>
    <Type>10002</Type>
    <SequenceNumber>1101</SequenceNumber>
    <Url/>
    <Assembly>Microsoft.Office.Policy, Version=16.0.0.0, Culture=neutral, PublicKeyToken=71e9bce111e9429c</Assembly>
    <Class>Microsoft.Office.RecordsManagement.Internal.AuditHandler</Class>
    <Data/>
    <Filter/>
  </Receiver>
  <Receiver>
    <Name>Policy Auditing</Name>
    <Synchronization>Synchronous</Synchronization>
    <Type>10004</Type>
    <SequenceNumber>1102</SequenceNumber>
    <Url/>
    <Assembly>Microsoft.Office.Policy, Version=16.0.0.0, Culture=neutral, PublicKeyToken=71e9bce111e9429c</Assembly>
    <Class>Microsoft.Office.RecordsManagement.Internal.AuditHandler</Class>
    <Data/>
    <Filter/>
  </Receiver>
  <Receiver>
    <Name>Policy Auditing</Name>
    <Synchronization>Synchronous</Synchronization>
    <Type>10006</Type>
    <SequenceNumber>1103</SequenceNumber>
    <Url/>
    <Assembly>Microsoft.Office.Policy, Version=16.0.0.0, Culture=neutral, PublicKeyToken=71e9bce111e9429c</Assembly>
    <Class>Microsoft.Office.RecordsManagement.Internal.AuditHandler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e7bce4e1857b492494bed5c2cf63265f xmlns="e06c4cb8-b623-48ed-ab2d-000b5403af79">
      <Terms xmlns="http://schemas.microsoft.com/office/infopath/2007/PartnerControls">
        <TermInfo xmlns="http://schemas.microsoft.com/office/infopath/2007/PartnerControls">
          <TermName xmlns="http://schemas.microsoft.com/office/infopath/2007/PartnerControls">TBD</TermName>
          <TermId xmlns="http://schemas.microsoft.com/office/infopath/2007/PartnerControls">4dc0a3e4-3a37-4fa3-a176-6db46ddb9837</TermId>
        </TermInfo>
      </Terms>
    </e7bce4e1857b492494bed5c2cf63265f>
    <_dlc_DocId xmlns="e06c4cb8-b623-48ed-ab2d-000b5403af79">MJEFHAENVSXV-720598508-104</_dlc_DocId>
    <TaxCatchAll xmlns="e06c4cb8-b623-48ed-ab2d-000b5403af79">
      <Value>3</Value>
    </TaxCatchAll>
    <_dlc_DocIdUrl xmlns="e06c4cb8-b623-48ed-ab2d-000b5403af79">
      <Url>https://goaanet.goaa.org/sites/branding/_layouts/15/DocIdRedir.aspx?ID=MJEFHAENVSXV-720598508-104</Url>
      <Description>MJEFHAENVSXV-720598508-104</Description>
    </_dlc_DocIdUrl>
    <Doc_x0020_Status xmlns="e06c4cb8-b623-48ed-ab2d-000b5403af79">NA</Doc_x0020_Status>
    <Record_x0020_Routing xmlns="e06c4cb8-b623-48ed-ab2d-000b5403af79">Move</Record_x0020_Routing>
    <Send_x0020_to_x0020_Record_x0020_Center xmlns="e06c4cb8-b623-48ed-ab2d-000b5403af79" xsi:nil="true"/>
    <Records_x0020_Retention_x0020_Category xmlns="e06c4cb8-b623-48ed-ab2d-000b5403af79" xsi:nil="true"/>
    <i7457265e5e94662be7d11e31a33315f xmlns="e06c4cb8-b623-48ed-ab2d-000b5403af79">
      <Terms xmlns="http://schemas.microsoft.com/office/infopath/2007/PartnerControls"/>
    </i7457265e5e94662be7d11e31a33315f>
    <WF_x0020_Currently_x0020_Assigned_x0020_To xmlns="e06c4cb8-b623-48ed-ab2d-000b5403af79">
      <UserInfo>
        <DisplayName/>
        <AccountId xsi:nil="true"/>
        <AccountType/>
      </UserInfo>
    </WF_x0020_Currently_x0020_Assigned_x0020_To>
    <GOAA_x0020_Reference_x0020_ID xmlns="e06c4cb8-b623-48ed-ab2d-000b5403af79" xsi:nil="true"/>
    <GOAAOriginalPath xmlns="e06c4cb8-b623-48ed-ab2d-000b5403af79" xsi:nil="true"/>
    <GOAA_x0020_ECM_x0020_DocID xmlns="e06c4cb8-b623-48ed-ab2d-000b5403af79" xsi:nil="true"/>
    <Record_x0020_Expiration_x0020_Date xmlns="e06c4cb8-b623-48ed-ab2d-000b5403af79" xsi:nil="true"/>
    <WF_x0020_Activity_x0020_1 xmlns="e06c4cb8-b623-48ed-ab2d-000b5403af79">Review or Update (No Signature)</WF_x0020_Activity_x0020_1>
    <GOAA_x0020_ECM_x0020_Revision xmlns="e06c4cb8-b623-48ed-ab2d-000b5403af79">1</GOAA_x0020_ECM_x0020_Revision>
  </documentManagement>
</p:properties>
</file>

<file path=customXml/item6.xml><?xml version="1.0" encoding="utf-8"?>
<?mso-contentType ?>
<SharedContentType xmlns="Microsoft.SharePoint.Taxonomy.ContentTypeSync" SourceId="6137da9a-f00b-41dd-9bdf-c13f24434e53" ContentTypeId="0x01010028264F24260D62458AB176E048CC692801" PreviousValue="false"/>
</file>

<file path=customXml/itemProps1.xml><?xml version="1.0" encoding="utf-8"?>
<ds:datastoreItem xmlns:ds="http://schemas.openxmlformats.org/officeDocument/2006/customXml" ds:itemID="{4C2A15E8-0854-438E-8B62-CE40D6471CEA}">
  <ds:schemaRefs>
    <ds:schemaRef ds:uri="office.server.policy"/>
  </ds:schemaRefs>
</ds:datastoreItem>
</file>

<file path=customXml/itemProps2.xml><?xml version="1.0" encoding="utf-8"?>
<ds:datastoreItem xmlns:ds="http://schemas.openxmlformats.org/officeDocument/2006/customXml" ds:itemID="{1167BB97-1ED8-49AA-BE07-BD3F4153CFEA}">
  <ds:schemaRefs>
    <ds:schemaRef ds:uri="e06c4cb8-b623-48ed-ab2d-000b5403af7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4CB37EE-08E2-4782-8C5B-C0AA7ACACCEE}">
  <ds:schemaRefs>
    <ds:schemaRef ds:uri="http://schemas.microsoft.com/sharepoint/events"/>
  </ds:schemaRefs>
</ds:datastoreItem>
</file>

<file path=customXml/itemProps4.xml><?xml version="1.0" encoding="utf-8"?>
<ds:datastoreItem xmlns:ds="http://schemas.openxmlformats.org/officeDocument/2006/customXml" ds:itemID="{9A0AC311-5C57-4DB7-BAFD-A11A57673E0F}">
  <ds:schemaRefs>
    <ds:schemaRef ds:uri="http://schemas.microsoft.com/sharepoint/v3/contenttype/forms"/>
  </ds:schemaRefs>
</ds:datastoreItem>
</file>

<file path=customXml/itemProps5.xml><?xml version="1.0" encoding="utf-8"?>
<ds:datastoreItem xmlns:ds="http://schemas.openxmlformats.org/officeDocument/2006/customXml" ds:itemID="{77DC34F6-5098-445D-87D1-F6E969DB7739}">
  <ds:schemaRefs>
    <ds:schemaRef ds:uri="http://schemas.microsoft.com/office/infopath/2007/PartnerControls"/>
    <ds:schemaRef ds:uri="http://schemas.microsoft.com/sharepoint/v3"/>
    <ds:schemaRef ds:uri="http://purl.org/dc/elements/1.1/"/>
    <ds:schemaRef ds:uri="http://www.w3.org/XML/1998/namespace"/>
    <ds:schemaRef ds:uri="http://purl.org/dc/terms/"/>
    <ds:schemaRef ds:uri="e06c4cb8-b623-48ed-ab2d-000b5403af79"/>
    <ds:schemaRef ds:uri="http://schemas.microsoft.com/office/2006/metadata/properties"/>
    <ds:schemaRef ds:uri="http://schemas.microsoft.com/office/2006/documentManagement/types"/>
    <ds:schemaRef ds:uri="http://schemas.openxmlformats.org/package/2006/metadata/core-properties"/>
    <ds:schemaRef ds:uri="http://purl.org/dc/dcmitype/"/>
  </ds:schemaRefs>
</ds:datastoreItem>
</file>

<file path=customXml/itemProps6.xml><?xml version="1.0" encoding="utf-8"?>
<ds:datastoreItem xmlns:ds="http://schemas.openxmlformats.org/officeDocument/2006/customXml" ds:itemID="{5F4FAEFE-9BBF-476B-A3AC-D4CAED1FCED5}">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
  <TotalTime>1165</TotalTime>
  <Words>1641</Words>
  <Application>Microsoft Office PowerPoint</Application>
  <PresentationFormat>Widescreen</PresentationFormat>
  <Paragraphs>162</Paragraphs>
  <Slides>17</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Aptos</vt:lpstr>
      <vt:lpstr>Arial</vt:lpstr>
      <vt:lpstr>Calibri</vt:lpstr>
      <vt:lpstr>Symbol</vt:lpstr>
      <vt:lpstr>System Font Regular</vt:lpstr>
      <vt:lpstr>Times New Roman</vt:lpstr>
      <vt:lpstr>Verdana</vt:lpstr>
      <vt:lpstr>Office Theme</vt:lpstr>
      <vt:lpstr>Fire Alarm System Inspection, Testing, Certification, Maintenance and Repair Services </vt:lpstr>
      <vt:lpstr>Introduction of Participants</vt:lpstr>
      <vt:lpstr>Agenda</vt:lpstr>
      <vt:lpstr>PowerPoint Presentation</vt:lpstr>
      <vt:lpstr>PowerPoint Presentation</vt:lpstr>
      <vt:lpstr>Questions</vt:lpstr>
      <vt:lpstr>Important Dates / Tentative Schedule </vt:lpstr>
      <vt:lpstr>Intent</vt:lpstr>
      <vt:lpstr>Minimum Requirements</vt:lpstr>
      <vt:lpstr>Minimum Requirements – cont.</vt:lpstr>
      <vt:lpstr>Scope of Work</vt:lpstr>
      <vt:lpstr>Reminders</vt:lpstr>
      <vt:lpstr>Review of E-Procurement System - OPENGOV</vt:lpstr>
      <vt:lpstr>Submittals</vt:lpstr>
      <vt:lpstr>Vendor Questionnaire (Submittals)</vt:lpstr>
      <vt:lpstr>Vendor Questionnaire (Submittals)</vt:lpstr>
      <vt:lpstr>Virtual Opening</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Torie Brooks</dc:creator>
  <cp:keywords/>
  <dc:description/>
  <cp:lastModifiedBy>Ken Moore</cp:lastModifiedBy>
  <cp:revision>33</cp:revision>
  <dcterms:created xsi:type="dcterms:W3CDTF">2023-07-07T13:28:50Z</dcterms:created>
  <dcterms:modified xsi:type="dcterms:W3CDTF">2026-07-31T19:25:10Z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policyId">
    <vt:lpwstr>0x01010028264F24260D62458AB176E048CC6928|-1530901111</vt:lpwstr>
  </property>
  <property fmtid="{D5CDD505-2E9C-101B-9397-08002B2CF9AE}" pid="3" name="ContentTypeId">
    <vt:lpwstr>0x01010028264F24260D62458AB176E048CC69280100AA3EF3439AACA548B3A195C49443512500770835D832D7CB46B4E8BF8EAFF6A933</vt:lpwstr>
  </property>
  <property fmtid="{D5CDD505-2E9C-101B-9397-08002B2CF9AE}" pid="4" name="ItemRetentionFormula">
    <vt:lpwstr>&lt;formula id="Microsoft.Office.RecordsManagement.PolicyFeatures.Expiration.Formula.BuiltIn"&gt;&lt;number&gt;1&lt;/number&gt;&lt;property&gt;Send_x005f_x0020_to_x005f_x0020_Record_x005f_x0020_Center&lt;/property&gt;&lt;propertyId&gt;d2630d1f-a1d1-424a-b31c-5a541a3c7ddf&lt;/propertyId&gt;&lt;period&gt;days&lt;/period&gt;&lt;/formula&gt;</vt:lpwstr>
  </property>
  <property fmtid="{D5CDD505-2E9C-101B-9397-08002B2CF9AE}" pid="5" name="_dlc_DocIdItemGuid">
    <vt:lpwstr>5b434bd3-7846-41d7-82d8-bbd69b598c56</vt:lpwstr>
  </property>
  <property fmtid="{D5CDD505-2E9C-101B-9397-08002B2CF9AE}" pid="6" name="Doc Type - All">
    <vt:lpwstr>3;#TBD|4dc0a3e4-3a37-4fa3-a176-6db46ddb9837</vt:lpwstr>
  </property>
</Properties>
</file>